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950" r:id="rId1"/>
    <p:sldMasterId id="2147483937" r:id="rId2"/>
    <p:sldMasterId id="2147483943" r:id="rId3"/>
    <p:sldMasterId id="2147483918" r:id="rId4"/>
  </p:sldMasterIdLst>
  <p:notesMasterIdLst>
    <p:notesMasterId r:id="rId19"/>
  </p:notesMasterIdLst>
  <p:handoutMasterIdLst>
    <p:handoutMasterId r:id="rId20"/>
  </p:handoutMasterIdLst>
  <p:sldIdLst>
    <p:sldId id="351" r:id="rId5"/>
    <p:sldId id="348" r:id="rId6"/>
    <p:sldId id="349" r:id="rId7"/>
    <p:sldId id="347" r:id="rId8"/>
    <p:sldId id="352" r:id="rId9"/>
    <p:sldId id="353" r:id="rId10"/>
    <p:sldId id="354" r:id="rId11"/>
    <p:sldId id="342" r:id="rId12"/>
    <p:sldId id="289" r:id="rId13"/>
    <p:sldId id="288" r:id="rId14"/>
    <p:sldId id="311" r:id="rId15"/>
    <p:sldId id="326" r:id="rId16"/>
    <p:sldId id="327" r:id="rId17"/>
    <p:sldId id="290" r:id="rId1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6E9E4"/>
    <a:srgbClr val="009CA6"/>
    <a:srgbClr val="A674D7"/>
    <a:srgbClr val="2D448A"/>
    <a:srgbClr val="65A945"/>
    <a:srgbClr val="41A7C4"/>
    <a:srgbClr val="005B55"/>
    <a:srgbClr val="0081A6"/>
    <a:srgbClr val="6B8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6834" autoAdjust="0"/>
  </p:normalViewPr>
  <p:slideViewPr>
    <p:cSldViewPr>
      <p:cViewPr varScale="1">
        <p:scale>
          <a:sx n="150" d="100"/>
          <a:sy n="150" d="100"/>
        </p:scale>
        <p:origin x="108" y="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314C9-A3C8-4FAC-80C0-F35C6A92491D}" type="datetimeFigureOut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</a:rPr>
              <a:t>2025/12/17</a:t>
            </a:fld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CEF8-9F19-4808-9148-CD0CABC522F7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932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fld id="{1BFA3DBC-9ACF-4B5B-BF80-E84A969DD0DD}" type="datetimeFigureOut">
              <a:rPr lang="zh-TW" altLang="en-US" smtClean="0"/>
              <a:pPr/>
              <a:t>2025/12/17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fld id="{79CD68AD-D8EA-4824-BC53-6C7824E3188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696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2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D825A0C-EB46-099B-DFE0-5AB7A828A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44" y="-1872"/>
            <a:ext cx="3884260" cy="5147240"/>
          </a:xfrm>
          <a:prstGeom prst="rect">
            <a:avLst/>
          </a:prstGeom>
        </p:spPr>
      </p:pic>
      <p:sp>
        <p:nvSpPr>
          <p:cNvPr id="14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419622"/>
            <a:ext cx="5145490" cy="130890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Topic</a:t>
            </a:r>
            <a:endParaRPr lang="zh-TW" altLang="en-US"/>
          </a:p>
        </p:txBody>
      </p:sp>
      <p:sp>
        <p:nvSpPr>
          <p:cNvPr id="24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1393673" y="3075806"/>
            <a:ext cx="5145488" cy="2454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Date</a:t>
            </a:r>
            <a:endParaRPr lang="zh-TW" altLang="en-US"/>
          </a:p>
        </p:txBody>
      </p:sp>
      <p:sp>
        <p:nvSpPr>
          <p:cNvPr id="25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93673" y="2728527"/>
            <a:ext cx="514548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dirty="0"/>
              <a:t>Name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890CE4F-C5BC-3602-DC92-A6F47C24A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7" y="236306"/>
            <a:ext cx="111741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48499" cy="513981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2181624"/>
            <a:ext cx="6342632" cy="8232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mtClean="0"/>
              <a:t>Thank you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890CE4F-C5BC-3602-DC92-A6F47C24A3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236306"/>
            <a:ext cx="1177548" cy="6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1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2483768" y="3075806"/>
            <a:ext cx="6048672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0" y="-20538"/>
            <a:ext cx="3923928" cy="5164038"/>
          </a:xfrm>
          <a:custGeom>
            <a:avLst/>
            <a:gdLst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23928 w 3923928"/>
              <a:gd name="connsiteY2" fmla="*/ 5143499 h 5143499"/>
              <a:gd name="connsiteX3" fmla="*/ 0 w 3923928"/>
              <a:gd name="connsiteY3" fmla="*/ 5143499 h 5143499"/>
              <a:gd name="connsiteX4" fmla="*/ 0 w 3923928"/>
              <a:gd name="connsiteY4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23928 w 3923928"/>
              <a:gd name="connsiteY3" fmla="*/ 5143499 h 5143499"/>
              <a:gd name="connsiteX4" fmla="*/ 0 w 3923928"/>
              <a:gd name="connsiteY4" fmla="*/ 5143499 h 5143499"/>
              <a:gd name="connsiteX5" fmla="*/ 0 w 3923928"/>
              <a:gd name="connsiteY5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16680 w 3923928"/>
              <a:gd name="connsiteY3" fmla="*/ 4762499 h 5143499"/>
              <a:gd name="connsiteX4" fmla="*/ 3923928 w 3923928"/>
              <a:gd name="connsiteY4" fmla="*/ 5143499 h 5143499"/>
              <a:gd name="connsiteX5" fmla="*/ 0 w 3923928"/>
              <a:gd name="connsiteY5" fmla="*/ 5143499 h 5143499"/>
              <a:gd name="connsiteX6" fmla="*/ 0 w 3923928"/>
              <a:gd name="connsiteY6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16680 w 3923928"/>
              <a:gd name="connsiteY3" fmla="*/ 4320539 h 5143499"/>
              <a:gd name="connsiteX4" fmla="*/ 3916680 w 3923928"/>
              <a:gd name="connsiteY4" fmla="*/ 4762499 h 5143499"/>
              <a:gd name="connsiteX5" fmla="*/ 3923928 w 3923928"/>
              <a:gd name="connsiteY5" fmla="*/ 5143499 h 5143499"/>
              <a:gd name="connsiteX6" fmla="*/ 0 w 3923928"/>
              <a:gd name="connsiteY6" fmla="*/ 5143499 h 5143499"/>
              <a:gd name="connsiteX7" fmla="*/ 0 w 3923928"/>
              <a:gd name="connsiteY7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16680 w 3923928"/>
              <a:gd name="connsiteY3" fmla="*/ 3528059 h 5143499"/>
              <a:gd name="connsiteX4" fmla="*/ 3916680 w 3923928"/>
              <a:gd name="connsiteY4" fmla="*/ 432053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2453640 w 3923928"/>
              <a:gd name="connsiteY3" fmla="*/ 3055619 h 5143499"/>
              <a:gd name="connsiteX4" fmla="*/ 3916680 w 3923928"/>
              <a:gd name="connsiteY4" fmla="*/ 432053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2453640 w 3923928"/>
              <a:gd name="connsiteY3" fmla="*/ 3055619 h 5143499"/>
              <a:gd name="connsiteX4" fmla="*/ 2453640 w 3923928"/>
              <a:gd name="connsiteY4" fmla="*/ 474725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2490639 w 3923928"/>
              <a:gd name="connsiteY3" fmla="*/ 3076761 h 5143499"/>
              <a:gd name="connsiteX4" fmla="*/ 2453640 w 3923928"/>
              <a:gd name="connsiteY4" fmla="*/ 474725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53640 w 3923928"/>
              <a:gd name="connsiteY4" fmla="*/ 474725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90639 w 3923928"/>
              <a:gd name="connsiteY4" fmla="*/ 493753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37783 w 3923928"/>
              <a:gd name="connsiteY4" fmla="*/ 4741974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85353 w 3923928"/>
              <a:gd name="connsiteY4" fmla="*/ 473668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85353 w 3923928"/>
              <a:gd name="connsiteY4" fmla="*/ 4736689 h 5143499"/>
              <a:gd name="connsiteX5" fmla="*/ 3916680 w 3923928"/>
              <a:gd name="connsiteY5" fmla="*/ 4736071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90638 w 3923928"/>
              <a:gd name="connsiteY4" fmla="*/ 4726118 h 5143499"/>
              <a:gd name="connsiteX5" fmla="*/ 3916680 w 3923928"/>
              <a:gd name="connsiteY5" fmla="*/ 4736071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90638 w 3923928"/>
              <a:gd name="connsiteY4" fmla="*/ 4726118 h 5143499"/>
              <a:gd name="connsiteX5" fmla="*/ 3911394 w 3923928"/>
              <a:gd name="connsiteY5" fmla="*/ 4725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3928" h="5143499">
                <a:moveTo>
                  <a:pt x="0" y="0"/>
                </a:moveTo>
                <a:lnTo>
                  <a:pt x="3923928" y="0"/>
                </a:lnTo>
                <a:lnTo>
                  <a:pt x="3916680" y="3076761"/>
                </a:lnTo>
                <a:lnTo>
                  <a:pt x="2490639" y="3076761"/>
                </a:lnTo>
                <a:cubicBezTo>
                  <a:pt x="2490639" y="3626547"/>
                  <a:pt x="2490638" y="4176332"/>
                  <a:pt x="2490638" y="4726118"/>
                </a:cubicBezTo>
                <a:lnTo>
                  <a:pt x="3911394" y="4725499"/>
                </a:lnTo>
                <a:lnTo>
                  <a:pt x="3923928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 to add picture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4355977" y="339503"/>
            <a:ext cx="4176464" cy="9252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zh-TW"/>
              <a:t>Topic</a:t>
            </a:r>
            <a:endParaRPr lang="zh-TW" altLang="en-US"/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2771800" y="3291831"/>
            <a:ext cx="5472609" cy="1260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4355977" y="1285257"/>
            <a:ext cx="4176464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37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4355978" y="1779663"/>
            <a:ext cx="4176463" cy="12961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0" y="-20538"/>
            <a:ext cx="9144000" cy="2504121"/>
          </a:xfrm>
          <a:custGeom>
            <a:avLst/>
            <a:gdLst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0 w 9144000"/>
              <a:gd name="connsiteY3" fmla="*/ 2499741 h 2499741"/>
              <a:gd name="connsiteX4" fmla="*/ 0 w 9144000"/>
              <a:gd name="connsiteY4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449580 w 9144000"/>
              <a:gd name="connsiteY3" fmla="*/ 2499359 h 2499741"/>
              <a:gd name="connsiteX4" fmla="*/ 0 w 9144000"/>
              <a:gd name="connsiteY4" fmla="*/ 2499741 h 2499741"/>
              <a:gd name="connsiteX5" fmla="*/ 0 w 9144000"/>
              <a:gd name="connsiteY5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449580 w 9144000"/>
              <a:gd name="connsiteY4" fmla="*/ 2499359 h 2499741"/>
              <a:gd name="connsiteX5" fmla="*/ 0 w 9144000"/>
              <a:gd name="connsiteY5" fmla="*/ 2499741 h 2499741"/>
              <a:gd name="connsiteX6" fmla="*/ 0 w 9144000"/>
              <a:gd name="connsiteY6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667000 w 9144000"/>
              <a:gd name="connsiteY4" fmla="*/ 2491739 h 2499741"/>
              <a:gd name="connsiteX5" fmla="*/ 449580 w 9144000"/>
              <a:gd name="connsiteY5" fmla="*/ 2499359 h 2499741"/>
              <a:gd name="connsiteX6" fmla="*/ 0 w 9144000"/>
              <a:gd name="connsiteY6" fmla="*/ 2499741 h 2499741"/>
              <a:gd name="connsiteX7" fmla="*/ 0 w 9144000"/>
              <a:gd name="connsiteY7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667000 w 9144000"/>
              <a:gd name="connsiteY4" fmla="*/ 2491739 h 2499741"/>
              <a:gd name="connsiteX5" fmla="*/ 883920 w 9144000"/>
              <a:gd name="connsiteY5" fmla="*/ 24917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667000 w 9144000"/>
              <a:gd name="connsiteY4" fmla="*/ 2491739 h 2499741"/>
              <a:gd name="connsiteX5" fmla="*/ 457200 w 9144000"/>
              <a:gd name="connsiteY5" fmla="*/ 16916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18460 w 9144000"/>
              <a:gd name="connsiteY4" fmla="*/ 1706879 h 2499741"/>
              <a:gd name="connsiteX5" fmla="*/ 457200 w 9144000"/>
              <a:gd name="connsiteY5" fmla="*/ 16916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18460 w 9144000"/>
              <a:gd name="connsiteY4" fmla="*/ 1706879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37510 w 9144000"/>
              <a:gd name="connsiteY4" fmla="*/ 1659254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12110 w 9144000"/>
              <a:gd name="connsiteY4" fmla="*/ 1710054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2912110 w 9144000"/>
              <a:gd name="connsiteY4" fmla="*/ 1710054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2912110 w 9144000"/>
              <a:gd name="connsiteY4" fmla="*/ 1710054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3267710 w 9144000"/>
              <a:gd name="connsiteY4" fmla="*/ 1710054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3279616 w 9144000"/>
              <a:gd name="connsiteY4" fmla="*/ 1707673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3276917 w 9144000"/>
              <a:gd name="connsiteY3" fmla="*/ 2491739 h 2499741"/>
              <a:gd name="connsiteX4" fmla="*/ 3279616 w 9144000"/>
              <a:gd name="connsiteY4" fmla="*/ 1707673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3276917 w 9144000"/>
              <a:gd name="connsiteY3" fmla="*/ 2491739 h 2499741"/>
              <a:gd name="connsiteX4" fmla="*/ 3274853 w 9144000"/>
              <a:gd name="connsiteY4" fmla="*/ 1707673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504121"/>
              <a:gd name="connsiteX1" fmla="*/ 9144000 w 9144000"/>
              <a:gd name="connsiteY1" fmla="*/ 0 h 2504121"/>
              <a:gd name="connsiteX2" fmla="*/ 9144000 w 9144000"/>
              <a:gd name="connsiteY2" fmla="*/ 2499741 h 2504121"/>
              <a:gd name="connsiteX3" fmla="*/ 3276917 w 9144000"/>
              <a:gd name="connsiteY3" fmla="*/ 2491739 h 2504121"/>
              <a:gd name="connsiteX4" fmla="*/ 3274853 w 9144000"/>
              <a:gd name="connsiteY4" fmla="*/ 1707673 h 2504121"/>
              <a:gd name="connsiteX5" fmla="*/ 463550 w 9144000"/>
              <a:gd name="connsiteY5" fmla="*/ 1704339 h 2504121"/>
              <a:gd name="connsiteX6" fmla="*/ 468630 w 9144000"/>
              <a:gd name="connsiteY6" fmla="*/ 2504121 h 2504121"/>
              <a:gd name="connsiteX7" fmla="*/ 0 w 9144000"/>
              <a:gd name="connsiteY7" fmla="*/ 2499741 h 2504121"/>
              <a:gd name="connsiteX8" fmla="*/ 0 w 9144000"/>
              <a:gd name="connsiteY8" fmla="*/ 0 h 2504121"/>
              <a:gd name="connsiteX0" fmla="*/ 0 w 9144000"/>
              <a:gd name="connsiteY0" fmla="*/ 0 h 2504121"/>
              <a:gd name="connsiteX1" fmla="*/ 9144000 w 9144000"/>
              <a:gd name="connsiteY1" fmla="*/ 0 h 2504121"/>
              <a:gd name="connsiteX2" fmla="*/ 9144000 w 9144000"/>
              <a:gd name="connsiteY2" fmla="*/ 2499741 h 2504121"/>
              <a:gd name="connsiteX3" fmla="*/ 3276917 w 9144000"/>
              <a:gd name="connsiteY3" fmla="*/ 2491739 h 2504121"/>
              <a:gd name="connsiteX4" fmla="*/ 3274853 w 9144000"/>
              <a:gd name="connsiteY4" fmla="*/ 1707673 h 2504121"/>
              <a:gd name="connsiteX5" fmla="*/ 432594 w 9144000"/>
              <a:gd name="connsiteY5" fmla="*/ 1680527 h 2504121"/>
              <a:gd name="connsiteX6" fmla="*/ 468630 w 9144000"/>
              <a:gd name="connsiteY6" fmla="*/ 2504121 h 2504121"/>
              <a:gd name="connsiteX7" fmla="*/ 0 w 9144000"/>
              <a:gd name="connsiteY7" fmla="*/ 2499741 h 2504121"/>
              <a:gd name="connsiteX8" fmla="*/ 0 w 9144000"/>
              <a:gd name="connsiteY8" fmla="*/ 0 h 2504121"/>
              <a:gd name="connsiteX0" fmla="*/ 0 w 9144000"/>
              <a:gd name="connsiteY0" fmla="*/ 0 h 2504121"/>
              <a:gd name="connsiteX1" fmla="*/ 9144000 w 9144000"/>
              <a:gd name="connsiteY1" fmla="*/ 0 h 2504121"/>
              <a:gd name="connsiteX2" fmla="*/ 9144000 w 9144000"/>
              <a:gd name="connsiteY2" fmla="*/ 2499741 h 2504121"/>
              <a:gd name="connsiteX3" fmla="*/ 3276917 w 9144000"/>
              <a:gd name="connsiteY3" fmla="*/ 2491739 h 2504121"/>
              <a:gd name="connsiteX4" fmla="*/ 3274853 w 9144000"/>
              <a:gd name="connsiteY4" fmla="*/ 1707673 h 2504121"/>
              <a:gd name="connsiteX5" fmla="*/ 465931 w 9144000"/>
              <a:gd name="connsiteY5" fmla="*/ 1706721 h 2504121"/>
              <a:gd name="connsiteX6" fmla="*/ 468630 w 9144000"/>
              <a:gd name="connsiteY6" fmla="*/ 2504121 h 2504121"/>
              <a:gd name="connsiteX7" fmla="*/ 0 w 9144000"/>
              <a:gd name="connsiteY7" fmla="*/ 2499741 h 2504121"/>
              <a:gd name="connsiteX8" fmla="*/ 0 w 9144000"/>
              <a:gd name="connsiteY8" fmla="*/ 0 h 250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504121">
                <a:moveTo>
                  <a:pt x="0" y="0"/>
                </a:moveTo>
                <a:lnTo>
                  <a:pt x="9144000" y="0"/>
                </a:lnTo>
                <a:lnTo>
                  <a:pt x="9144000" y="2499741"/>
                </a:lnTo>
                <a:lnTo>
                  <a:pt x="3276917" y="2491739"/>
                </a:lnTo>
                <a:cubicBezTo>
                  <a:pt x="3277817" y="2230384"/>
                  <a:pt x="3273953" y="1969028"/>
                  <a:pt x="3274853" y="1707673"/>
                </a:cubicBezTo>
                <a:lnTo>
                  <a:pt x="465931" y="1706721"/>
                </a:lnTo>
                <a:cubicBezTo>
                  <a:pt x="467624" y="1971728"/>
                  <a:pt x="466937" y="2239114"/>
                  <a:pt x="468630" y="2504121"/>
                </a:cubicBezTo>
                <a:lnTo>
                  <a:pt x="0" y="249974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 to add picture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467544" y="1707654"/>
            <a:ext cx="2808312" cy="2808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9" name="標題 1"/>
          <p:cNvSpPr>
            <a:spLocks noGrp="1"/>
          </p:cNvSpPr>
          <p:nvPr>
            <p:ph type="title" hasCustomPrompt="1"/>
          </p:nvPr>
        </p:nvSpPr>
        <p:spPr>
          <a:xfrm>
            <a:off x="611560" y="1923678"/>
            <a:ext cx="2477922" cy="23828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zh-TW"/>
              <a:t>Topic</a:t>
            </a:r>
            <a:endParaRPr lang="zh-TW" altLang="en-US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3491880" y="2652266"/>
            <a:ext cx="5184576" cy="1863699"/>
          </a:xfrm>
          <a:prstGeom prst="rect">
            <a:avLst/>
          </a:prstGeom>
        </p:spPr>
        <p:txBody>
          <a:bodyPr>
            <a:normAutofit/>
          </a:bodyPr>
          <a:lstStyle>
            <a:lvl1pPr marL="171446" marR="0" indent="-171446" algn="l" defTabSz="9143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0" y="-20538"/>
            <a:ext cx="9144000" cy="199568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 to add picture</a:t>
            </a:r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539552" y="2857178"/>
            <a:ext cx="8064897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539552" y="2375282"/>
            <a:ext cx="8064897" cy="4545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Topic</a:t>
            </a:r>
            <a:endParaRPr lang="zh-TW" altLang="en-US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539552" y="3363838"/>
            <a:ext cx="8064897" cy="136815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3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998302"/>
            <a:ext cx="2286000" cy="1717200"/>
          </a:xfrm>
          <a:prstGeom prst="rect">
            <a:avLst/>
          </a:prstGeom>
          <a:solidFill>
            <a:srgbClr val="009FA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1280741"/>
            <a:ext cx="2286000" cy="1717923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2286000" y="2997941"/>
            <a:ext cx="2286000" cy="1717923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858000" y="2997941"/>
            <a:ext cx="2286000" cy="1717923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1280741"/>
            <a:ext cx="2286000" cy="1717923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 to add picture</a:t>
            </a:r>
          </a:p>
          <a:p>
            <a:endParaRPr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572000" y="2998302"/>
            <a:ext cx="2286000" cy="1717200"/>
          </a:xfrm>
          <a:prstGeom prst="rect">
            <a:avLst/>
          </a:prstGeom>
          <a:solidFill>
            <a:srgbClr val="009FA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286000" y="1281102"/>
            <a:ext cx="2286000" cy="1717200"/>
          </a:xfrm>
          <a:prstGeom prst="rect">
            <a:avLst/>
          </a:prstGeom>
          <a:solidFill>
            <a:srgbClr val="009FA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6858000" y="1281102"/>
            <a:ext cx="2286000" cy="1717200"/>
          </a:xfrm>
          <a:prstGeom prst="rect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2483769" y="1509633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30" hasCustomPrompt="1"/>
          </p:nvPr>
        </p:nvSpPr>
        <p:spPr>
          <a:xfrm>
            <a:off x="179513" y="3226833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16" name="文字版面配置區 3"/>
          <p:cNvSpPr>
            <a:spLocks noGrp="1"/>
          </p:cNvSpPr>
          <p:nvPr>
            <p:ph type="body" sz="half" idx="31" hasCustomPrompt="1"/>
          </p:nvPr>
        </p:nvSpPr>
        <p:spPr>
          <a:xfrm>
            <a:off x="4778897" y="3226833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32" hasCustomPrompt="1"/>
          </p:nvPr>
        </p:nvSpPr>
        <p:spPr>
          <a:xfrm>
            <a:off x="7092281" y="1509633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22" name="文字版面配置區 3"/>
          <p:cNvSpPr>
            <a:spLocks noGrp="1"/>
          </p:cNvSpPr>
          <p:nvPr>
            <p:ph type="body" sz="half" idx="33" hasCustomPrompt="1"/>
          </p:nvPr>
        </p:nvSpPr>
        <p:spPr>
          <a:xfrm>
            <a:off x="539552" y="829424"/>
            <a:ext cx="8064897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23" name="標題 1"/>
          <p:cNvSpPr>
            <a:spLocks noGrp="1"/>
          </p:cNvSpPr>
          <p:nvPr>
            <p:ph type="title" hasCustomPrompt="1"/>
          </p:nvPr>
        </p:nvSpPr>
        <p:spPr>
          <a:xfrm>
            <a:off x="539552" y="347528"/>
            <a:ext cx="8064897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Topic</a:t>
            </a:r>
            <a:endParaRPr lang="zh-TW" altLang="en-US"/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913880" y="-20537"/>
            <a:ext cx="5266632" cy="5112568"/>
          </a:xfrm>
          <a:custGeom>
            <a:avLst/>
            <a:gdLst>
              <a:gd name="connsiteX0" fmla="*/ 0 w 6071528"/>
              <a:gd name="connsiteY0" fmla="*/ 5149985 h 5149985"/>
              <a:gd name="connsiteX1" fmla="*/ 1287496 w 6071528"/>
              <a:gd name="connsiteY1" fmla="*/ 0 h 5149985"/>
              <a:gd name="connsiteX2" fmla="*/ 6071528 w 6071528"/>
              <a:gd name="connsiteY2" fmla="*/ 0 h 5149985"/>
              <a:gd name="connsiteX3" fmla="*/ 4784032 w 6071528"/>
              <a:gd name="connsiteY3" fmla="*/ 5149985 h 5149985"/>
              <a:gd name="connsiteX4" fmla="*/ 0 w 6071528"/>
              <a:gd name="connsiteY4" fmla="*/ 5149985 h 5149985"/>
              <a:gd name="connsiteX0" fmla="*/ 0 w 6073082"/>
              <a:gd name="connsiteY0" fmla="*/ 5149985 h 5149985"/>
              <a:gd name="connsiteX1" fmla="*/ 1287496 w 6073082"/>
              <a:gd name="connsiteY1" fmla="*/ 0 h 5149985"/>
              <a:gd name="connsiteX2" fmla="*/ 6071528 w 6073082"/>
              <a:gd name="connsiteY2" fmla="*/ 0 h 5149985"/>
              <a:gd name="connsiteX3" fmla="*/ 6073082 w 6073082"/>
              <a:gd name="connsiteY3" fmla="*/ 5149985 h 5149985"/>
              <a:gd name="connsiteX4" fmla="*/ 0 w 6073082"/>
              <a:gd name="connsiteY4" fmla="*/ 5149985 h 5149985"/>
              <a:gd name="connsiteX0" fmla="*/ 0 w 6073082"/>
              <a:gd name="connsiteY0" fmla="*/ 5149985 h 5149985"/>
              <a:gd name="connsiteX1" fmla="*/ 2220946 w 6073082"/>
              <a:gd name="connsiteY1" fmla="*/ 0 h 5149985"/>
              <a:gd name="connsiteX2" fmla="*/ 6071528 w 6073082"/>
              <a:gd name="connsiteY2" fmla="*/ 0 h 5149985"/>
              <a:gd name="connsiteX3" fmla="*/ 6073082 w 6073082"/>
              <a:gd name="connsiteY3" fmla="*/ 5149985 h 5149985"/>
              <a:gd name="connsiteX4" fmla="*/ 0 w 6073082"/>
              <a:gd name="connsiteY4" fmla="*/ 5149985 h 5149985"/>
              <a:gd name="connsiteX0" fmla="*/ 0 w 5393632"/>
              <a:gd name="connsiteY0" fmla="*/ 5149985 h 5149985"/>
              <a:gd name="connsiteX1" fmla="*/ 1541496 w 5393632"/>
              <a:gd name="connsiteY1" fmla="*/ 0 h 5149985"/>
              <a:gd name="connsiteX2" fmla="*/ 5392078 w 5393632"/>
              <a:gd name="connsiteY2" fmla="*/ 0 h 5149985"/>
              <a:gd name="connsiteX3" fmla="*/ 5393632 w 5393632"/>
              <a:gd name="connsiteY3" fmla="*/ 5149985 h 5149985"/>
              <a:gd name="connsiteX4" fmla="*/ 0 w 5393632"/>
              <a:gd name="connsiteY4" fmla="*/ 5149985 h 5149985"/>
              <a:gd name="connsiteX0" fmla="*/ 0 w 5393632"/>
              <a:gd name="connsiteY0" fmla="*/ 5149985 h 5149985"/>
              <a:gd name="connsiteX1" fmla="*/ 1833596 w 5393632"/>
              <a:gd name="connsiteY1" fmla="*/ 0 h 5149985"/>
              <a:gd name="connsiteX2" fmla="*/ 5392078 w 5393632"/>
              <a:gd name="connsiteY2" fmla="*/ 0 h 5149985"/>
              <a:gd name="connsiteX3" fmla="*/ 5393632 w 5393632"/>
              <a:gd name="connsiteY3" fmla="*/ 5149985 h 5149985"/>
              <a:gd name="connsiteX4" fmla="*/ 0 w 5393632"/>
              <a:gd name="connsiteY4" fmla="*/ 5149985 h 5149985"/>
              <a:gd name="connsiteX0" fmla="*/ 0 w 5266632"/>
              <a:gd name="connsiteY0" fmla="*/ 5143635 h 5149985"/>
              <a:gd name="connsiteX1" fmla="*/ 1706596 w 5266632"/>
              <a:gd name="connsiteY1" fmla="*/ 0 h 5149985"/>
              <a:gd name="connsiteX2" fmla="*/ 5265078 w 5266632"/>
              <a:gd name="connsiteY2" fmla="*/ 0 h 5149985"/>
              <a:gd name="connsiteX3" fmla="*/ 5266632 w 5266632"/>
              <a:gd name="connsiteY3" fmla="*/ 5149985 h 5149985"/>
              <a:gd name="connsiteX4" fmla="*/ 0 w 5266632"/>
              <a:gd name="connsiteY4" fmla="*/ 5143635 h 514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6632" h="5149985">
                <a:moveTo>
                  <a:pt x="0" y="5143635"/>
                </a:moveTo>
                <a:lnTo>
                  <a:pt x="1706596" y="0"/>
                </a:lnTo>
                <a:lnTo>
                  <a:pt x="5265078" y="0"/>
                </a:lnTo>
                <a:lnTo>
                  <a:pt x="5266632" y="5149985"/>
                </a:lnTo>
                <a:lnTo>
                  <a:pt x="0" y="5143635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 to add picture</a:t>
            </a:r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4" y="752608"/>
            <a:ext cx="5009645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37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13" name="標題 1"/>
          <p:cNvSpPr>
            <a:spLocks noGrp="1"/>
          </p:cNvSpPr>
          <p:nvPr>
            <p:ph type="title" hasCustomPrompt="1"/>
          </p:nvPr>
        </p:nvSpPr>
        <p:spPr>
          <a:xfrm>
            <a:off x="354444" y="270713"/>
            <a:ext cx="5009645" cy="4545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Topic</a:t>
            </a:r>
            <a:endParaRPr lang="zh-TW" altLang="en-US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4" y="1275607"/>
            <a:ext cx="392952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46" marR="0" indent="-171446" algn="l" defTabSz="9143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851920" y="-84926"/>
            <a:ext cx="3888432" cy="5149985"/>
          </a:xfrm>
          <a:prstGeom prst="parallelogram">
            <a:avLst>
              <a:gd name="adj" fmla="val 44374"/>
            </a:avLst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to add picture</a:t>
            </a:r>
          </a:p>
        </p:txBody>
      </p:sp>
      <p:sp>
        <p:nvSpPr>
          <p:cNvPr id="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8185" y="-92546"/>
            <a:ext cx="2932599" cy="5165225"/>
          </a:xfrm>
          <a:custGeom>
            <a:avLst/>
            <a:gdLst>
              <a:gd name="connsiteX0" fmla="*/ 0 w 3888432"/>
              <a:gd name="connsiteY0" fmla="*/ 5149985 h 5149985"/>
              <a:gd name="connsiteX1" fmla="*/ 1725453 w 3888432"/>
              <a:gd name="connsiteY1" fmla="*/ 0 h 5149985"/>
              <a:gd name="connsiteX2" fmla="*/ 3888432 w 3888432"/>
              <a:gd name="connsiteY2" fmla="*/ 0 h 5149985"/>
              <a:gd name="connsiteX3" fmla="*/ 2162979 w 3888432"/>
              <a:gd name="connsiteY3" fmla="*/ 5149985 h 5149985"/>
              <a:gd name="connsiteX4" fmla="*/ 0 w 3888432"/>
              <a:gd name="connsiteY4" fmla="*/ 5149985 h 5149985"/>
              <a:gd name="connsiteX0" fmla="*/ 0 w 3888432"/>
              <a:gd name="connsiteY0" fmla="*/ 5149985 h 5172845"/>
              <a:gd name="connsiteX1" fmla="*/ 1725453 w 3888432"/>
              <a:gd name="connsiteY1" fmla="*/ 0 h 5172845"/>
              <a:gd name="connsiteX2" fmla="*/ 3888432 w 3888432"/>
              <a:gd name="connsiteY2" fmla="*/ 0 h 5172845"/>
              <a:gd name="connsiteX3" fmla="*/ 2924979 w 3888432"/>
              <a:gd name="connsiteY3" fmla="*/ 5172845 h 5172845"/>
              <a:gd name="connsiteX4" fmla="*/ 0 w 3888432"/>
              <a:gd name="connsiteY4" fmla="*/ 5149985 h 5172845"/>
              <a:gd name="connsiteX0" fmla="*/ 0 w 3073092"/>
              <a:gd name="connsiteY0" fmla="*/ 5149985 h 5172845"/>
              <a:gd name="connsiteX1" fmla="*/ 1725453 w 3073092"/>
              <a:gd name="connsiteY1" fmla="*/ 0 h 5172845"/>
              <a:gd name="connsiteX2" fmla="*/ 3073092 w 3073092"/>
              <a:gd name="connsiteY2" fmla="*/ 701040 h 5172845"/>
              <a:gd name="connsiteX3" fmla="*/ 2924979 w 3073092"/>
              <a:gd name="connsiteY3" fmla="*/ 5172845 h 5172845"/>
              <a:gd name="connsiteX4" fmla="*/ 0 w 3073092"/>
              <a:gd name="connsiteY4" fmla="*/ 5149985 h 5172845"/>
              <a:gd name="connsiteX0" fmla="*/ 0 w 2928312"/>
              <a:gd name="connsiteY0" fmla="*/ 5157605 h 5180465"/>
              <a:gd name="connsiteX1" fmla="*/ 1725453 w 2928312"/>
              <a:gd name="connsiteY1" fmla="*/ 7620 h 5180465"/>
              <a:gd name="connsiteX2" fmla="*/ 2928312 w 2928312"/>
              <a:gd name="connsiteY2" fmla="*/ 0 h 5180465"/>
              <a:gd name="connsiteX3" fmla="*/ 2924979 w 2928312"/>
              <a:gd name="connsiteY3" fmla="*/ 5180465 h 5180465"/>
              <a:gd name="connsiteX4" fmla="*/ 0 w 2928312"/>
              <a:gd name="connsiteY4" fmla="*/ 5157605 h 5180465"/>
              <a:gd name="connsiteX0" fmla="*/ 0 w 2928312"/>
              <a:gd name="connsiteY0" fmla="*/ 5157605 h 5157605"/>
              <a:gd name="connsiteX1" fmla="*/ 1725453 w 2928312"/>
              <a:gd name="connsiteY1" fmla="*/ 7620 h 5157605"/>
              <a:gd name="connsiteX2" fmla="*/ 2928312 w 2928312"/>
              <a:gd name="connsiteY2" fmla="*/ 0 h 5157605"/>
              <a:gd name="connsiteX3" fmla="*/ 2879259 w 2928312"/>
              <a:gd name="connsiteY3" fmla="*/ 5043305 h 5157605"/>
              <a:gd name="connsiteX4" fmla="*/ 0 w 2928312"/>
              <a:gd name="connsiteY4" fmla="*/ 5157605 h 5157605"/>
              <a:gd name="connsiteX0" fmla="*/ 0 w 2932599"/>
              <a:gd name="connsiteY0" fmla="*/ 5157605 h 5165225"/>
              <a:gd name="connsiteX1" fmla="*/ 1725453 w 2932599"/>
              <a:gd name="connsiteY1" fmla="*/ 7620 h 5165225"/>
              <a:gd name="connsiteX2" fmla="*/ 2928312 w 2932599"/>
              <a:gd name="connsiteY2" fmla="*/ 0 h 5165225"/>
              <a:gd name="connsiteX3" fmla="*/ 2932599 w 2932599"/>
              <a:gd name="connsiteY3" fmla="*/ 5165225 h 5165225"/>
              <a:gd name="connsiteX4" fmla="*/ 0 w 2932599"/>
              <a:gd name="connsiteY4" fmla="*/ 5157605 h 51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599" h="5165225">
                <a:moveTo>
                  <a:pt x="0" y="5157605"/>
                </a:moveTo>
                <a:lnTo>
                  <a:pt x="1725453" y="7620"/>
                </a:lnTo>
                <a:lnTo>
                  <a:pt x="2928312" y="0"/>
                </a:lnTo>
                <a:lnTo>
                  <a:pt x="2932599" y="5165225"/>
                </a:lnTo>
                <a:lnTo>
                  <a:pt x="0" y="5157605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Click icon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/>
              <a:t>to add picture</a:t>
            </a:r>
          </a:p>
        </p:txBody>
      </p:sp>
      <p:sp>
        <p:nvSpPr>
          <p:cNvPr id="18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752608"/>
            <a:ext cx="5153661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37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3"/>
            <a:ext cx="5153661" cy="4545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Topic</a:t>
            </a:r>
            <a:endParaRPr lang="zh-TW" altLang="en-US"/>
          </a:p>
        </p:txBody>
      </p:sp>
      <p:sp>
        <p:nvSpPr>
          <p:cNvPr id="20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354444" y="1275607"/>
            <a:ext cx="392952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46" marR="0" indent="-171446" algn="l" defTabSz="9143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1400">
                <a:latin typeface="+mn-ea"/>
                <a:ea typeface="+mn-ea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6342632" cy="9281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Chapter</a:t>
            </a:r>
            <a:endParaRPr lang="zh-TW" altLang="en-US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2754217"/>
            <a:ext cx="634263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31" y="98190"/>
            <a:ext cx="644332" cy="35289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1841"/>
            <a:ext cx="5048499" cy="51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0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6342632" cy="6400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mtClean="0"/>
              <a:t>Agenda</a:t>
            </a:r>
            <a:endParaRPr lang="zh-TW" altLang="en-US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2571750"/>
            <a:ext cx="6342632" cy="216023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/>
              <a:t>Introduction</a:t>
            </a:r>
          </a:p>
          <a:p>
            <a:pPr lvl="0"/>
            <a:r>
              <a:rPr lang="en-US" altLang="zh-TW" dirty="0"/>
              <a:t>Who we are?</a:t>
            </a:r>
          </a:p>
          <a:p>
            <a:pPr lvl="0"/>
            <a:r>
              <a:rPr lang="en-US" altLang="zh-TW" dirty="0"/>
              <a:t>Service</a:t>
            </a:r>
          </a:p>
          <a:p>
            <a:pPr lvl="0"/>
            <a:r>
              <a:rPr lang="en-US" altLang="zh-TW" dirty="0"/>
              <a:t>Projects</a:t>
            </a:r>
          </a:p>
          <a:p>
            <a:pPr lvl="0"/>
            <a:r>
              <a:rPr lang="en-US" altLang="zh-TW" dirty="0"/>
              <a:t>Q&amp;A</a:t>
            </a:r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31" y="98190"/>
            <a:ext cx="644332" cy="35289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1841"/>
            <a:ext cx="5048499" cy="51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3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2181624"/>
            <a:ext cx="6342632" cy="8232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mtClean="0"/>
              <a:t>Thank you!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890CE4F-C5BC-3602-DC92-A6F47C24A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7" y="236306"/>
            <a:ext cx="1117415" cy="61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48499" cy="51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1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38"/>
            <a:ext cx="9174170" cy="5167638"/>
          </a:xfrm>
          <a:prstGeom prst="rect">
            <a:avLst/>
          </a:prstGeom>
        </p:spPr>
      </p:pic>
      <p:sp>
        <p:nvSpPr>
          <p:cNvPr id="4" name="文字版面配置區 2"/>
          <p:cNvSpPr>
            <a:spLocks noGrp="1"/>
          </p:cNvSpPr>
          <p:nvPr>
            <p:ph idx="1" hasCustomPrompt="1"/>
          </p:nvPr>
        </p:nvSpPr>
        <p:spPr>
          <a:xfrm>
            <a:off x="328391" y="1370013"/>
            <a:ext cx="8410562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 sz="1050"/>
            </a:lvl5pPr>
          </a:lstStyle>
          <a:p>
            <a:pPr lvl="0"/>
            <a:r>
              <a:rPr lang="en-US" altLang="zh-TW" smtClean="0"/>
              <a:t>Text</a:t>
            </a: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98190"/>
            <a:ext cx="646147" cy="352896"/>
          </a:xfrm>
          <a:prstGeom prst="rect">
            <a:avLst/>
          </a:prstGeom>
        </p:spPr>
      </p:pic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328391" y="274639"/>
            <a:ext cx="8410562" cy="496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/>
              <a:t>Tittle</a:t>
            </a:r>
            <a:endParaRPr lang="zh-TW" altLang="en-US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28391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8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38"/>
            <a:ext cx="9174170" cy="5167638"/>
          </a:xfrm>
          <a:prstGeom prst="rect">
            <a:avLst/>
          </a:prstGeom>
        </p:spPr>
      </p:pic>
      <p:sp>
        <p:nvSpPr>
          <p:cNvPr id="4" name="文字版面配置區 2"/>
          <p:cNvSpPr>
            <a:spLocks noGrp="1"/>
          </p:cNvSpPr>
          <p:nvPr>
            <p:ph idx="1"/>
          </p:nvPr>
        </p:nvSpPr>
        <p:spPr>
          <a:xfrm>
            <a:off x="328391" y="1370013"/>
            <a:ext cx="8410562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 sz="1050"/>
            </a:lvl5pPr>
          </a:lstStyle>
          <a:p>
            <a:pPr lvl="0"/>
            <a:r>
              <a:rPr lang="en-US" altLang="zh-TW"/>
              <a:t>1</a:t>
            </a:r>
            <a:endParaRPr lang="zh-TW" altLang="en-US"/>
          </a:p>
          <a:p>
            <a:pPr lvl="1"/>
            <a:r>
              <a:rPr lang="en-US" altLang="zh-TW"/>
              <a:t>2</a:t>
            </a:r>
            <a:endParaRPr lang="zh-TW" altLang="en-US"/>
          </a:p>
          <a:p>
            <a:pPr lvl="2"/>
            <a:r>
              <a:rPr lang="en-US" altLang="zh-TW"/>
              <a:t>3</a:t>
            </a:r>
            <a:endParaRPr lang="zh-TW" altLang="en-US"/>
          </a:p>
          <a:p>
            <a:pPr lvl="3"/>
            <a:r>
              <a:rPr lang="en-US" altLang="zh-TW"/>
              <a:t>4</a:t>
            </a:r>
            <a:endParaRPr lang="zh-TW" altLang="en-US"/>
          </a:p>
          <a:p>
            <a:pPr lvl="4"/>
            <a:r>
              <a:rPr lang="en-US" altLang="zh-TW"/>
              <a:t>5</a:t>
            </a: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98190"/>
            <a:ext cx="646147" cy="352896"/>
          </a:xfrm>
          <a:prstGeom prst="rect">
            <a:avLst/>
          </a:prstGeom>
        </p:spPr>
      </p:pic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328391" y="274639"/>
            <a:ext cx="8410562" cy="496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/>
              <a:t>Tittle</a:t>
            </a:r>
            <a:endParaRPr lang="zh-TW" altLang="en-US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28391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D825A0C-EB46-099B-DFE0-5AB7A828A6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44" y="-1872"/>
            <a:ext cx="3884260" cy="5147241"/>
          </a:xfrm>
          <a:prstGeom prst="rect">
            <a:avLst/>
          </a:prstGeom>
        </p:spPr>
      </p:pic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419622"/>
            <a:ext cx="5145490" cy="130890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Topic</a:t>
            </a:r>
            <a:endParaRPr lang="zh-TW" altLang="en-US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1393673" y="3075806"/>
            <a:ext cx="5145488" cy="2454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Date</a:t>
            </a:r>
            <a:endParaRPr lang="zh-TW" altLang="en-US"/>
          </a:p>
        </p:txBody>
      </p:sp>
      <p:sp>
        <p:nvSpPr>
          <p:cNvPr id="18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93673" y="2728527"/>
            <a:ext cx="514548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dirty="0"/>
              <a:t>Name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890CE4F-C5BC-3602-DC92-A6F47C24A3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236306"/>
            <a:ext cx="1177548" cy="6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1841"/>
            <a:ext cx="5048500" cy="5139817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6342632" cy="9281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Chapter</a:t>
            </a:r>
            <a:endParaRPr lang="zh-TW" altLang="en-US"/>
          </a:p>
        </p:txBody>
      </p:sp>
      <p:sp>
        <p:nvSpPr>
          <p:cNvPr id="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2754217"/>
            <a:ext cx="634263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76456" y="4767263"/>
            <a:ext cx="4526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6342632" cy="6400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mtClean="0"/>
              <a:t>Agenda</a:t>
            </a:r>
            <a:endParaRPr lang="zh-TW" altLang="en-US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2571750"/>
            <a:ext cx="6342632" cy="216023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tabLst/>
              <a:defRPr sz="1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/>
              <a:t>Introduction</a:t>
            </a:r>
          </a:p>
          <a:p>
            <a:pPr lvl="0"/>
            <a:r>
              <a:rPr lang="en-US" altLang="zh-TW" dirty="0"/>
              <a:t>Who we are?</a:t>
            </a:r>
          </a:p>
          <a:p>
            <a:pPr lvl="0"/>
            <a:r>
              <a:rPr lang="en-US" altLang="zh-TW" dirty="0"/>
              <a:t>Service</a:t>
            </a:r>
          </a:p>
          <a:p>
            <a:pPr lvl="0"/>
            <a:r>
              <a:rPr lang="en-US" altLang="zh-TW" dirty="0"/>
              <a:t>Projects</a:t>
            </a:r>
          </a:p>
          <a:p>
            <a:pPr lvl="0"/>
            <a:r>
              <a:rPr lang="en-US" altLang="zh-TW" dirty="0"/>
              <a:t>Q&amp;A</a:t>
            </a:r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76456" y="4767263"/>
            <a:ext cx="4526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1841"/>
            <a:ext cx="5048500" cy="51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321"/>
            <a:ext cx="9143314" cy="514285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68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/>
              <a:t>Tittle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CA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38"/>
            <a:ext cx="9174170" cy="5167638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68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/>
              <a:t>Tittle</a:t>
            </a: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98190"/>
            <a:ext cx="646147" cy="352896"/>
          </a:xfrm>
          <a:prstGeom prst="rect">
            <a:avLst/>
          </a:prstGeom>
        </p:spPr>
      </p:pic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CA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/>
              <a:t>Tittle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/>
              <a:t>1</a:t>
            </a:r>
            <a:endParaRPr lang="zh-TW" altLang="en-US" dirty="0"/>
          </a:p>
          <a:p>
            <a:pPr lvl="1"/>
            <a:r>
              <a:rPr lang="en-US" altLang="zh-TW" dirty="0"/>
              <a:t>2</a:t>
            </a:r>
            <a:endParaRPr lang="zh-TW" altLang="en-US" dirty="0"/>
          </a:p>
          <a:p>
            <a:pPr lvl="2"/>
            <a:r>
              <a:rPr lang="en-US" altLang="zh-TW" dirty="0"/>
              <a:t>3</a:t>
            </a:r>
            <a:endParaRPr lang="zh-TW" altLang="en-US" dirty="0"/>
          </a:p>
          <a:p>
            <a:pPr lvl="3"/>
            <a:r>
              <a:rPr lang="en-US" altLang="zh-TW" dirty="0"/>
              <a:t>4</a:t>
            </a:r>
            <a:endParaRPr lang="zh-TW" altLang="en-US" dirty="0"/>
          </a:p>
          <a:p>
            <a:pPr lvl="4"/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2795"/>
            <a:ext cx="646147" cy="352895"/>
          </a:xfrm>
          <a:prstGeom prst="rect">
            <a:avLst/>
          </a:prstGeom>
        </p:spPr>
      </p:pic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76456" y="4767263"/>
            <a:ext cx="4526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60000"/>
        <a:buFont typeface="Wingdings" panose="05000000000000000000" pitchFamily="2" charset="2"/>
        <a:buChar char="n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60000"/>
        <a:buFont typeface="Wingdings" panose="05000000000000000000" pitchFamily="2" charset="2"/>
        <a:buChar char="n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60000"/>
        <a:buFont typeface="Wingdings" panose="05000000000000000000" pitchFamily="2" charset="2"/>
        <a:buChar char="n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60000"/>
        <a:buFont typeface="Wingdings" panose="05000000000000000000" pitchFamily="2" charset="2"/>
        <a:buChar char="n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60000"/>
        <a:buFont typeface="Wingdings" panose="05000000000000000000" pitchFamily="2" charset="2"/>
        <a:buChar char="n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38"/>
            <a:ext cx="9174170" cy="51676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98190"/>
            <a:ext cx="646147" cy="352896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/>
              <a:t>Tittle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48464" y="4767263"/>
            <a:ext cx="3806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593272A-ADBB-4C1F-BD4D-D21223B74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image" Target="../media/image33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63" Type="http://schemas.openxmlformats.org/officeDocument/2006/relationships/image" Target="../media/image75.png"/><Relationship Id="rId68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3" Type="http://schemas.openxmlformats.org/officeDocument/2006/relationships/image" Target="../media/image65.png"/><Relationship Id="rId58" Type="http://schemas.openxmlformats.org/officeDocument/2006/relationships/image" Target="../media/image70.png"/><Relationship Id="rId66" Type="http://schemas.openxmlformats.org/officeDocument/2006/relationships/image" Target="../media/image78.png"/><Relationship Id="rId5" Type="http://schemas.openxmlformats.org/officeDocument/2006/relationships/image" Target="../media/image17.png"/><Relationship Id="rId61" Type="http://schemas.openxmlformats.org/officeDocument/2006/relationships/image" Target="../media/image73.png"/><Relationship Id="rId19" Type="http://schemas.openxmlformats.org/officeDocument/2006/relationships/image" Target="../media/image3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56" Type="http://schemas.openxmlformats.org/officeDocument/2006/relationships/image" Target="../media/image68.png"/><Relationship Id="rId64" Type="http://schemas.openxmlformats.org/officeDocument/2006/relationships/image" Target="../media/image76.png"/><Relationship Id="rId69" Type="http://schemas.openxmlformats.org/officeDocument/2006/relationships/image" Target="../media/image81.png"/><Relationship Id="rId8" Type="http://schemas.openxmlformats.org/officeDocument/2006/relationships/image" Target="../media/image20.png"/><Relationship Id="rId51" Type="http://schemas.openxmlformats.org/officeDocument/2006/relationships/image" Target="../media/image63.png"/><Relationship Id="rId72" Type="http://schemas.openxmlformats.org/officeDocument/2006/relationships/image" Target="../media/image84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59" Type="http://schemas.openxmlformats.org/officeDocument/2006/relationships/image" Target="../media/image71.png"/><Relationship Id="rId67" Type="http://schemas.openxmlformats.org/officeDocument/2006/relationships/image" Target="../media/image79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Relationship Id="rId54" Type="http://schemas.openxmlformats.org/officeDocument/2006/relationships/image" Target="../media/image66.png"/><Relationship Id="rId62" Type="http://schemas.openxmlformats.org/officeDocument/2006/relationships/image" Target="../media/image74.png"/><Relationship Id="rId70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Relationship Id="rId57" Type="http://schemas.openxmlformats.org/officeDocument/2006/relationships/image" Target="../media/image69.png"/><Relationship Id="rId10" Type="http://schemas.openxmlformats.org/officeDocument/2006/relationships/image" Target="../media/image22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60" Type="http://schemas.openxmlformats.org/officeDocument/2006/relationships/image" Target="../media/image72.png"/><Relationship Id="rId65" Type="http://schemas.openxmlformats.org/officeDocument/2006/relationships/image" Target="../media/image77.png"/><Relationship Id="rId73" Type="http://schemas.openxmlformats.org/officeDocument/2006/relationships/image" Target="../media/image8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9" Type="http://schemas.openxmlformats.org/officeDocument/2006/relationships/image" Target="../media/image51.png"/><Relationship Id="rId34" Type="http://schemas.openxmlformats.org/officeDocument/2006/relationships/image" Target="../media/image46.png"/><Relationship Id="rId50" Type="http://schemas.openxmlformats.org/officeDocument/2006/relationships/image" Target="../media/image62.png"/><Relationship Id="rId55" Type="http://schemas.openxmlformats.org/officeDocument/2006/relationships/image" Target="../media/image67.png"/><Relationship Id="rId7" Type="http://schemas.openxmlformats.org/officeDocument/2006/relationships/image" Target="../media/image19.png"/><Relationship Id="rId71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21" Type="http://schemas.openxmlformats.org/officeDocument/2006/relationships/image" Target="../media/image104.png"/><Relationship Id="rId42" Type="http://schemas.openxmlformats.org/officeDocument/2006/relationships/image" Target="../media/image125.png"/><Relationship Id="rId47" Type="http://schemas.openxmlformats.org/officeDocument/2006/relationships/image" Target="../media/image130.png"/><Relationship Id="rId63" Type="http://schemas.openxmlformats.org/officeDocument/2006/relationships/image" Target="../media/image146.png"/><Relationship Id="rId68" Type="http://schemas.openxmlformats.org/officeDocument/2006/relationships/image" Target="../media/image15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9.png"/><Relationship Id="rId29" Type="http://schemas.openxmlformats.org/officeDocument/2006/relationships/image" Target="../media/image112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40" Type="http://schemas.openxmlformats.org/officeDocument/2006/relationships/image" Target="../media/image123.png"/><Relationship Id="rId45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image" Target="../media/image141.png"/><Relationship Id="rId66" Type="http://schemas.openxmlformats.org/officeDocument/2006/relationships/image" Target="../media/image149.png"/><Relationship Id="rId5" Type="http://schemas.openxmlformats.org/officeDocument/2006/relationships/image" Target="../media/image88.png"/><Relationship Id="rId61" Type="http://schemas.openxmlformats.org/officeDocument/2006/relationships/image" Target="../media/image144.png"/><Relationship Id="rId19" Type="http://schemas.openxmlformats.org/officeDocument/2006/relationships/image" Target="../media/image10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image" Target="../media/image131.png"/><Relationship Id="rId56" Type="http://schemas.openxmlformats.org/officeDocument/2006/relationships/image" Target="../media/image139.png"/><Relationship Id="rId64" Type="http://schemas.openxmlformats.org/officeDocument/2006/relationships/image" Target="../media/image147.png"/><Relationship Id="rId69" Type="http://schemas.openxmlformats.org/officeDocument/2006/relationships/image" Target="../media/image152.png"/><Relationship Id="rId8" Type="http://schemas.openxmlformats.org/officeDocument/2006/relationships/image" Target="../media/image91.png"/><Relationship Id="rId51" Type="http://schemas.openxmlformats.org/officeDocument/2006/relationships/image" Target="../media/image134.png"/><Relationship Id="rId3" Type="http://schemas.openxmlformats.org/officeDocument/2006/relationships/image" Target="../media/image86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46" Type="http://schemas.openxmlformats.org/officeDocument/2006/relationships/image" Target="../media/image129.png"/><Relationship Id="rId59" Type="http://schemas.openxmlformats.org/officeDocument/2006/relationships/image" Target="../media/image142.png"/><Relationship Id="rId67" Type="http://schemas.openxmlformats.org/officeDocument/2006/relationships/image" Target="../media/image150.png"/><Relationship Id="rId20" Type="http://schemas.openxmlformats.org/officeDocument/2006/relationships/image" Target="../media/image103.png"/><Relationship Id="rId41" Type="http://schemas.openxmlformats.org/officeDocument/2006/relationships/image" Target="../media/image124.png"/><Relationship Id="rId54" Type="http://schemas.openxmlformats.org/officeDocument/2006/relationships/image" Target="../media/image137.png"/><Relationship Id="rId62" Type="http://schemas.openxmlformats.org/officeDocument/2006/relationships/image" Target="../media/image145.png"/><Relationship Id="rId70" Type="http://schemas.openxmlformats.org/officeDocument/2006/relationships/image" Target="../media/image1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49" Type="http://schemas.openxmlformats.org/officeDocument/2006/relationships/image" Target="../media/image132.png"/><Relationship Id="rId57" Type="http://schemas.openxmlformats.org/officeDocument/2006/relationships/image" Target="../media/image140.png"/><Relationship Id="rId10" Type="http://schemas.openxmlformats.org/officeDocument/2006/relationships/image" Target="../media/image93.png"/><Relationship Id="rId31" Type="http://schemas.openxmlformats.org/officeDocument/2006/relationships/image" Target="../media/image114.png"/><Relationship Id="rId44" Type="http://schemas.openxmlformats.org/officeDocument/2006/relationships/image" Target="../media/image127.png"/><Relationship Id="rId52" Type="http://schemas.openxmlformats.org/officeDocument/2006/relationships/image" Target="../media/image135.png"/><Relationship Id="rId60" Type="http://schemas.openxmlformats.org/officeDocument/2006/relationships/image" Target="../media/image143.png"/><Relationship Id="rId65" Type="http://schemas.openxmlformats.org/officeDocument/2006/relationships/image" Target="../media/image14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9" Type="http://schemas.openxmlformats.org/officeDocument/2006/relationships/image" Target="../media/image122.png"/><Relationship Id="rId34" Type="http://schemas.openxmlformats.org/officeDocument/2006/relationships/image" Target="../media/image117.png"/><Relationship Id="rId50" Type="http://schemas.openxmlformats.org/officeDocument/2006/relationships/image" Target="../media/image133.png"/><Relationship Id="rId55" Type="http://schemas.openxmlformats.org/officeDocument/2006/relationships/image" Target="../media/image13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7.png"/><Relationship Id="rId21" Type="http://schemas.openxmlformats.org/officeDocument/2006/relationships/image" Target="../media/image172.png"/><Relationship Id="rId42" Type="http://schemas.openxmlformats.org/officeDocument/2006/relationships/image" Target="../media/image193.png"/><Relationship Id="rId47" Type="http://schemas.openxmlformats.org/officeDocument/2006/relationships/image" Target="../media/image198.png"/><Relationship Id="rId63" Type="http://schemas.openxmlformats.org/officeDocument/2006/relationships/image" Target="../media/image214.png"/><Relationship Id="rId68" Type="http://schemas.openxmlformats.org/officeDocument/2006/relationships/image" Target="../media/image2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7.png"/><Relationship Id="rId29" Type="http://schemas.openxmlformats.org/officeDocument/2006/relationships/image" Target="../media/image180.png"/><Relationship Id="rId11" Type="http://schemas.openxmlformats.org/officeDocument/2006/relationships/image" Target="../media/image162.png"/><Relationship Id="rId24" Type="http://schemas.openxmlformats.org/officeDocument/2006/relationships/image" Target="../media/image175.png"/><Relationship Id="rId32" Type="http://schemas.openxmlformats.org/officeDocument/2006/relationships/image" Target="../media/image183.png"/><Relationship Id="rId37" Type="http://schemas.openxmlformats.org/officeDocument/2006/relationships/image" Target="../media/image188.png"/><Relationship Id="rId40" Type="http://schemas.openxmlformats.org/officeDocument/2006/relationships/image" Target="../media/image191.png"/><Relationship Id="rId45" Type="http://schemas.openxmlformats.org/officeDocument/2006/relationships/image" Target="../media/image196.png"/><Relationship Id="rId53" Type="http://schemas.openxmlformats.org/officeDocument/2006/relationships/image" Target="../media/image204.png"/><Relationship Id="rId58" Type="http://schemas.openxmlformats.org/officeDocument/2006/relationships/image" Target="../media/image209.png"/><Relationship Id="rId66" Type="http://schemas.openxmlformats.org/officeDocument/2006/relationships/image" Target="../media/image217.png"/><Relationship Id="rId74" Type="http://schemas.openxmlformats.org/officeDocument/2006/relationships/image" Target="../media/image225.png"/><Relationship Id="rId5" Type="http://schemas.openxmlformats.org/officeDocument/2006/relationships/image" Target="../media/image156.png"/><Relationship Id="rId61" Type="http://schemas.openxmlformats.org/officeDocument/2006/relationships/image" Target="../media/image212.png"/><Relationship Id="rId19" Type="http://schemas.openxmlformats.org/officeDocument/2006/relationships/image" Target="../media/image170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Relationship Id="rId27" Type="http://schemas.openxmlformats.org/officeDocument/2006/relationships/image" Target="../media/image178.png"/><Relationship Id="rId30" Type="http://schemas.openxmlformats.org/officeDocument/2006/relationships/image" Target="../media/image181.png"/><Relationship Id="rId35" Type="http://schemas.openxmlformats.org/officeDocument/2006/relationships/image" Target="../media/image186.png"/><Relationship Id="rId43" Type="http://schemas.openxmlformats.org/officeDocument/2006/relationships/image" Target="../media/image194.png"/><Relationship Id="rId48" Type="http://schemas.openxmlformats.org/officeDocument/2006/relationships/image" Target="../media/image199.png"/><Relationship Id="rId56" Type="http://schemas.openxmlformats.org/officeDocument/2006/relationships/image" Target="../media/image207.png"/><Relationship Id="rId64" Type="http://schemas.openxmlformats.org/officeDocument/2006/relationships/image" Target="../media/image215.png"/><Relationship Id="rId69" Type="http://schemas.openxmlformats.org/officeDocument/2006/relationships/image" Target="../media/image220.png"/><Relationship Id="rId8" Type="http://schemas.openxmlformats.org/officeDocument/2006/relationships/image" Target="../media/image159.png"/><Relationship Id="rId51" Type="http://schemas.openxmlformats.org/officeDocument/2006/relationships/image" Target="../media/image202.png"/><Relationship Id="rId72" Type="http://schemas.openxmlformats.org/officeDocument/2006/relationships/image" Target="../media/image223.png"/><Relationship Id="rId3" Type="http://schemas.openxmlformats.org/officeDocument/2006/relationships/image" Target="../media/image154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176.png"/><Relationship Id="rId33" Type="http://schemas.openxmlformats.org/officeDocument/2006/relationships/image" Target="../media/image184.png"/><Relationship Id="rId38" Type="http://schemas.openxmlformats.org/officeDocument/2006/relationships/image" Target="../media/image189.png"/><Relationship Id="rId46" Type="http://schemas.openxmlformats.org/officeDocument/2006/relationships/image" Target="../media/image197.png"/><Relationship Id="rId59" Type="http://schemas.openxmlformats.org/officeDocument/2006/relationships/image" Target="../media/image210.png"/><Relationship Id="rId67" Type="http://schemas.openxmlformats.org/officeDocument/2006/relationships/image" Target="../media/image218.png"/><Relationship Id="rId20" Type="http://schemas.openxmlformats.org/officeDocument/2006/relationships/image" Target="../media/image171.png"/><Relationship Id="rId41" Type="http://schemas.openxmlformats.org/officeDocument/2006/relationships/image" Target="../media/image192.png"/><Relationship Id="rId54" Type="http://schemas.openxmlformats.org/officeDocument/2006/relationships/image" Target="../media/image205.png"/><Relationship Id="rId62" Type="http://schemas.openxmlformats.org/officeDocument/2006/relationships/image" Target="../media/image213.png"/><Relationship Id="rId70" Type="http://schemas.openxmlformats.org/officeDocument/2006/relationships/image" Target="../media/image221.png"/><Relationship Id="rId75" Type="http://schemas.openxmlformats.org/officeDocument/2006/relationships/image" Target="../media/image2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28" Type="http://schemas.openxmlformats.org/officeDocument/2006/relationships/image" Target="../media/image179.png"/><Relationship Id="rId36" Type="http://schemas.openxmlformats.org/officeDocument/2006/relationships/image" Target="../media/image187.png"/><Relationship Id="rId49" Type="http://schemas.openxmlformats.org/officeDocument/2006/relationships/image" Target="../media/image200.png"/><Relationship Id="rId57" Type="http://schemas.openxmlformats.org/officeDocument/2006/relationships/image" Target="../media/image208.png"/><Relationship Id="rId10" Type="http://schemas.openxmlformats.org/officeDocument/2006/relationships/image" Target="../media/image161.png"/><Relationship Id="rId31" Type="http://schemas.openxmlformats.org/officeDocument/2006/relationships/image" Target="../media/image182.png"/><Relationship Id="rId44" Type="http://schemas.openxmlformats.org/officeDocument/2006/relationships/image" Target="../media/image195.png"/><Relationship Id="rId52" Type="http://schemas.openxmlformats.org/officeDocument/2006/relationships/image" Target="../media/image203.png"/><Relationship Id="rId60" Type="http://schemas.openxmlformats.org/officeDocument/2006/relationships/image" Target="../media/image211.png"/><Relationship Id="rId65" Type="http://schemas.openxmlformats.org/officeDocument/2006/relationships/image" Target="../media/image216.png"/><Relationship Id="rId73" Type="http://schemas.openxmlformats.org/officeDocument/2006/relationships/image" Target="../media/image224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39" Type="http://schemas.openxmlformats.org/officeDocument/2006/relationships/image" Target="../media/image190.png"/><Relationship Id="rId34" Type="http://schemas.openxmlformats.org/officeDocument/2006/relationships/image" Target="../media/image185.png"/><Relationship Id="rId50" Type="http://schemas.openxmlformats.org/officeDocument/2006/relationships/image" Target="../media/image201.png"/><Relationship Id="rId55" Type="http://schemas.openxmlformats.org/officeDocument/2006/relationships/image" Target="../media/image206.png"/><Relationship Id="rId7" Type="http://schemas.openxmlformats.org/officeDocument/2006/relationships/image" Target="../media/image158.png"/><Relationship Id="rId71" Type="http://schemas.openxmlformats.org/officeDocument/2006/relationships/image" Target="../media/image2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This is </a:t>
            </a:r>
            <a:r>
              <a:rPr lang="en-US" smtClean="0"/>
              <a:t>Your</a:t>
            </a:r>
            <a:br>
              <a:rPr lang="en-US" smtClean="0"/>
            </a:br>
            <a:r>
              <a:rPr lang="en-US" smtClean="0"/>
              <a:t>Presentation </a:t>
            </a:r>
            <a:r>
              <a:rPr lang="en-US"/>
              <a:t>Title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smtClean="0"/>
              <a:t>2026</a:t>
            </a:r>
            <a:endParaRPr 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238493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6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r>
              <a:rPr lang="en-US" smtClean="0"/>
              <a:t>icon</a:t>
            </a:r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8" y="1898905"/>
            <a:ext cx="509017" cy="5090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67" y="1886713"/>
            <a:ext cx="533401" cy="5334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84" y="1058472"/>
            <a:ext cx="533401" cy="53340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45" y="1058472"/>
            <a:ext cx="533401" cy="53340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67" y="1058472"/>
            <a:ext cx="533401" cy="53340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04" y="1886713"/>
            <a:ext cx="533401" cy="53340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67" y="3470889"/>
            <a:ext cx="533401" cy="53340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56" y="1886713"/>
            <a:ext cx="533401" cy="53340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51" y="1058472"/>
            <a:ext cx="533401" cy="53340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23" y="1058472"/>
            <a:ext cx="533401" cy="53340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64" y="1886713"/>
            <a:ext cx="533401" cy="533401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8" y="1070664"/>
            <a:ext cx="509017" cy="509017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52" y="1886713"/>
            <a:ext cx="533401" cy="533401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19" y="1886713"/>
            <a:ext cx="533401" cy="533401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60" y="1886713"/>
            <a:ext cx="533401" cy="533401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2" y="1886713"/>
            <a:ext cx="533401" cy="533401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2" y="1058472"/>
            <a:ext cx="533401" cy="533401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67" y="4248353"/>
            <a:ext cx="533401" cy="533401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64" y="2722510"/>
            <a:ext cx="533401" cy="533401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92" y="4248353"/>
            <a:ext cx="533401" cy="533401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5" y="3463269"/>
            <a:ext cx="512065" cy="548641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3" y="2722510"/>
            <a:ext cx="533401" cy="533401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03" y="3483081"/>
            <a:ext cx="509017" cy="509017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00" y="1898905"/>
            <a:ext cx="509017" cy="509017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8" y="1886713"/>
            <a:ext cx="533401" cy="533401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56" y="3516991"/>
            <a:ext cx="708178" cy="441197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7" y="3463269"/>
            <a:ext cx="512065" cy="548641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90" y="4240733"/>
            <a:ext cx="512065" cy="548641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22" y="3463269"/>
            <a:ext cx="512065" cy="548641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89" y="3463269"/>
            <a:ext cx="512065" cy="548641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00" y="1927520"/>
            <a:ext cx="520860" cy="451786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23" y="3463269"/>
            <a:ext cx="512065" cy="548641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07" y="1879093"/>
            <a:ext cx="512065" cy="548641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91" y="3463269"/>
            <a:ext cx="512065" cy="548641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8" y="3463269"/>
            <a:ext cx="512065" cy="548641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53" y="4240733"/>
            <a:ext cx="512065" cy="548641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73" y="4248353"/>
            <a:ext cx="533401" cy="533401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7" y="4248353"/>
            <a:ext cx="533401" cy="533401"/>
          </a:xfrm>
          <a:prstGeom prst="rect">
            <a:avLst/>
          </a:prstGeom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00" y="4248353"/>
            <a:ext cx="533401" cy="533401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29" y="3470889"/>
            <a:ext cx="533401" cy="533401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34" y="4248353"/>
            <a:ext cx="533401" cy="533401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19" y="4248353"/>
            <a:ext cx="533401" cy="533401"/>
          </a:xfrm>
          <a:prstGeom prst="rect">
            <a:avLst/>
          </a:prstGeom>
        </p:spPr>
      </p:pic>
      <p:pic>
        <p:nvPicPr>
          <p:cNvPr id="79" name="圖片 78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46" y="4248353"/>
            <a:ext cx="533401" cy="533401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80" y="4248353"/>
            <a:ext cx="533401" cy="533401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59" y="3470889"/>
            <a:ext cx="533401" cy="533401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18" y="1070664"/>
            <a:ext cx="509017" cy="509017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2" y="1886713"/>
            <a:ext cx="533401" cy="533401"/>
          </a:xfrm>
          <a:prstGeom prst="rect">
            <a:avLst/>
          </a:prstGeom>
        </p:spPr>
      </p:pic>
      <p:pic>
        <p:nvPicPr>
          <p:cNvPr id="95" name="圖片 94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21" y="1058472"/>
            <a:ext cx="533401" cy="533401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12" y="1058472"/>
            <a:ext cx="533401" cy="533401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05" y="2722510"/>
            <a:ext cx="533401" cy="533401"/>
          </a:xfrm>
          <a:prstGeom prst="rect">
            <a:avLst/>
          </a:prstGeom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02" y="2734702"/>
            <a:ext cx="509017" cy="509017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73" y="1058472"/>
            <a:ext cx="533401" cy="533401"/>
          </a:xfrm>
          <a:prstGeom prst="rect">
            <a:avLst/>
          </a:prstGeom>
        </p:spPr>
      </p:pic>
      <p:pic>
        <p:nvPicPr>
          <p:cNvPr id="101" name="圖片 100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8" y="2722510"/>
            <a:ext cx="533401" cy="533401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3" y="1058472"/>
            <a:ext cx="533401" cy="533401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26" y="2734702"/>
            <a:ext cx="509017" cy="509017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9" y="2734702"/>
            <a:ext cx="509017" cy="509017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0" y="1070664"/>
            <a:ext cx="509017" cy="509017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15" y="1050852"/>
            <a:ext cx="512065" cy="548641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29" y="2734702"/>
            <a:ext cx="509017" cy="509017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90" y="1070664"/>
            <a:ext cx="509017" cy="509017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75" y="2734702"/>
            <a:ext cx="509017" cy="509017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07" y="4248353"/>
            <a:ext cx="533401" cy="533401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8" y="4248353"/>
            <a:ext cx="533401" cy="533401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1" y="4248353"/>
            <a:ext cx="533401" cy="533401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99" y="3470889"/>
            <a:ext cx="533401" cy="533401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83" y="2722510"/>
            <a:ext cx="533401" cy="533401"/>
          </a:xfrm>
          <a:prstGeom prst="rect">
            <a:avLst/>
          </a:prstGeom>
        </p:spPr>
      </p:pic>
      <p:pic>
        <p:nvPicPr>
          <p:cNvPr id="115" name="圖片 114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94" y="2722510"/>
            <a:ext cx="533401" cy="533401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56" y="2734702"/>
            <a:ext cx="509017" cy="509017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27" y="2722510"/>
            <a:ext cx="533401" cy="533401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16" y="2722510"/>
            <a:ext cx="533401" cy="533401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33" y="2722510"/>
            <a:ext cx="533401" cy="53340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7071692" y="4767263"/>
            <a:ext cx="2057400" cy="274637"/>
          </a:xfrm>
        </p:spPr>
        <p:txBody>
          <a:bodyPr/>
          <a:lstStyle/>
          <a:p>
            <a:fld id="{F593272A-ADBB-4C1F-BD4D-D21223B745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1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r>
              <a:rPr lang="en-US" smtClean="0"/>
              <a:t>icon</a:t>
            </a:r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7071692" y="4767263"/>
            <a:ext cx="2057400" cy="274637"/>
          </a:xfrm>
        </p:spPr>
        <p:txBody>
          <a:bodyPr/>
          <a:lstStyle/>
          <a:p>
            <a:fld id="{F593272A-ADBB-4C1F-BD4D-D21223B7450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0" name="圖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13" y="3292957"/>
            <a:ext cx="533401" cy="533401"/>
          </a:xfrm>
          <a:prstGeom prst="rect">
            <a:avLst/>
          </a:prstGeom>
        </p:spPr>
      </p:pic>
      <p:pic>
        <p:nvPicPr>
          <p:cNvPr id="81" name="圖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2" y="3292957"/>
            <a:ext cx="533401" cy="533401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84" y="2511020"/>
            <a:ext cx="533401" cy="533401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01" y="893429"/>
            <a:ext cx="533401" cy="533401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7" y="1729083"/>
            <a:ext cx="533401" cy="533401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5" y="3305149"/>
            <a:ext cx="509017" cy="509017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38" y="2610080"/>
            <a:ext cx="624841" cy="335281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91" y="2610080"/>
            <a:ext cx="624841" cy="335281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39" y="893429"/>
            <a:ext cx="533401" cy="533401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36" y="2511020"/>
            <a:ext cx="533401" cy="533401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37" y="2610080"/>
            <a:ext cx="624841" cy="335281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9" y="2511020"/>
            <a:ext cx="533401" cy="533401"/>
          </a:xfrm>
          <a:prstGeom prst="rect">
            <a:avLst/>
          </a:prstGeom>
        </p:spPr>
      </p:pic>
      <p:pic>
        <p:nvPicPr>
          <p:cNvPr id="120" name="圖片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90" y="2610080"/>
            <a:ext cx="624841" cy="335281"/>
          </a:xfrm>
          <a:prstGeom prst="rect">
            <a:avLst/>
          </a:prstGeom>
        </p:spPr>
      </p:pic>
      <p:pic>
        <p:nvPicPr>
          <p:cNvPr id="121" name="圖片 1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67" y="3292957"/>
            <a:ext cx="533401" cy="533401"/>
          </a:xfrm>
          <a:prstGeom prst="rect">
            <a:avLst/>
          </a:prstGeom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2" y="2511020"/>
            <a:ext cx="533401" cy="533401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43" y="2610080"/>
            <a:ext cx="624841" cy="335281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04" y="893429"/>
            <a:ext cx="533401" cy="533401"/>
          </a:xfrm>
          <a:prstGeom prst="rect">
            <a:avLst/>
          </a:prstGeom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79" y="3292957"/>
            <a:ext cx="533401" cy="533401"/>
          </a:xfrm>
          <a:prstGeom prst="rect">
            <a:avLst/>
          </a:prstGeom>
        </p:spPr>
      </p:pic>
      <p:pic>
        <p:nvPicPr>
          <p:cNvPr id="126" name="圖片 1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85" y="2511020"/>
            <a:ext cx="533401" cy="533401"/>
          </a:xfrm>
          <a:prstGeom prst="rect">
            <a:avLst/>
          </a:prstGeom>
        </p:spPr>
      </p:pic>
      <p:pic>
        <p:nvPicPr>
          <p:cNvPr id="127" name="圖片 1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5" y="2511020"/>
            <a:ext cx="533401" cy="533401"/>
          </a:xfrm>
          <a:prstGeom prst="rect">
            <a:avLst/>
          </a:prstGeom>
        </p:spPr>
      </p:pic>
      <p:pic>
        <p:nvPicPr>
          <p:cNvPr id="128" name="圖片 1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4" y="3305149"/>
            <a:ext cx="509017" cy="509017"/>
          </a:xfrm>
          <a:prstGeom prst="rect">
            <a:avLst/>
          </a:prstGeom>
        </p:spPr>
      </p:pic>
      <p:pic>
        <p:nvPicPr>
          <p:cNvPr id="129" name="圖片 1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5" y="905621"/>
            <a:ext cx="509017" cy="509017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28" y="1729083"/>
            <a:ext cx="533401" cy="533401"/>
          </a:xfrm>
          <a:prstGeom prst="rect">
            <a:avLst/>
          </a:prstGeom>
        </p:spPr>
      </p:pic>
      <p:pic>
        <p:nvPicPr>
          <p:cNvPr id="131" name="圖片 1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88" y="2523212"/>
            <a:ext cx="509017" cy="509017"/>
          </a:xfrm>
          <a:prstGeom prst="rect">
            <a:avLst/>
          </a:prstGeom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48" y="3305149"/>
            <a:ext cx="509017" cy="509017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35" y="893429"/>
            <a:ext cx="533401" cy="533401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17" y="1741275"/>
            <a:ext cx="509017" cy="509017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47" y="1741275"/>
            <a:ext cx="509017" cy="509017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34" y="1729083"/>
            <a:ext cx="533401" cy="533401"/>
          </a:xfrm>
          <a:prstGeom prst="rect">
            <a:avLst/>
          </a:prstGeom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45" y="3179412"/>
            <a:ext cx="760490" cy="760490"/>
          </a:xfrm>
          <a:prstGeom prst="rect">
            <a:avLst/>
          </a:prstGeom>
        </p:spPr>
      </p:pic>
      <p:pic>
        <p:nvPicPr>
          <p:cNvPr id="138" name="圖片 13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6" y="1729083"/>
            <a:ext cx="533401" cy="533401"/>
          </a:xfrm>
          <a:prstGeom prst="rect">
            <a:avLst/>
          </a:prstGeom>
        </p:spPr>
      </p:pic>
      <p:pic>
        <p:nvPicPr>
          <p:cNvPr id="139" name="圖片 13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5" y="1729083"/>
            <a:ext cx="533401" cy="533401"/>
          </a:xfrm>
          <a:prstGeom prst="rect">
            <a:avLst/>
          </a:prstGeom>
        </p:spPr>
      </p:pic>
      <p:pic>
        <p:nvPicPr>
          <p:cNvPr id="140" name="圖片 13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47" y="893429"/>
            <a:ext cx="533401" cy="533401"/>
          </a:xfrm>
          <a:prstGeom prst="rect">
            <a:avLst/>
          </a:prstGeom>
        </p:spPr>
      </p:pic>
      <p:pic>
        <p:nvPicPr>
          <p:cNvPr id="141" name="圖片 14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55" y="885809"/>
            <a:ext cx="512065" cy="548641"/>
          </a:xfrm>
          <a:prstGeom prst="rect">
            <a:avLst/>
          </a:prstGeom>
        </p:spPr>
      </p:pic>
      <p:pic>
        <p:nvPicPr>
          <p:cNvPr id="142" name="圖片 14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27" y="893429"/>
            <a:ext cx="533401" cy="533401"/>
          </a:xfrm>
          <a:prstGeom prst="rect">
            <a:avLst/>
          </a:prstGeom>
        </p:spPr>
      </p:pic>
      <p:pic>
        <p:nvPicPr>
          <p:cNvPr id="143" name="圖片 14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97" y="3285337"/>
            <a:ext cx="512065" cy="548641"/>
          </a:xfrm>
          <a:prstGeom prst="rect">
            <a:avLst/>
          </a:prstGeom>
        </p:spPr>
      </p:pic>
      <p:pic>
        <p:nvPicPr>
          <p:cNvPr id="144" name="圖片 14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99" y="3305149"/>
            <a:ext cx="509017" cy="509017"/>
          </a:xfrm>
          <a:prstGeom prst="rect">
            <a:avLst/>
          </a:prstGeom>
        </p:spPr>
      </p:pic>
      <p:pic>
        <p:nvPicPr>
          <p:cNvPr id="145" name="圖片 14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66" y="3292957"/>
            <a:ext cx="533401" cy="533401"/>
          </a:xfrm>
          <a:prstGeom prst="rect">
            <a:avLst/>
          </a:prstGeom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33" y="3292957"/>
            <a:ext cx="533401" cy="533401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00" y="3292957"/>
            <a:ext cx="533401" cy="533401"/>
          </a:xfrm>
          <a:prstGeom prst="rect">
            <a:avLst/>
          </a:prstGeom>
        </p:spPr>
      </p:pic>
      <p:pic>
        <p:nvPicPr>
          <p:cNvPr id="148" name="圖片 147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6" y="3292957"/>
            <a:ext cx="533401" cy="533401"/>
          </a:xfrm>
          <a:prstGeom prst="rect">
            <a:avLst/>
          </a:prstGeom>
        </p:spPr>
      </p:pic>
      <p:pic>
        <p:nvPicPr>
          <p:cNvPr id="149" name="圖片 148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34" y="1729083"/>
            <a:ext cx="533401" cy="533401"/>
          </a:xfrm>
          <a:prstGeom prst="rect">
            <a:avLst/>
          </a:prstGeom>
        </p:spPr>
      </p:pic>
      <p:pic>
        <p:nvPicPr>
          <p:cNvPr id="150" name="圖片 149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05" y="1729083"/>
            <a:ext cx="533401" cy="533401"/>
          </a:xfrm>
          <a:prstGeom prst="rect">
            <a:avLst/>
          </a:prstGeom>
        </p:spPr>
      </p:pic>
      <p:pic>
        <p:nvPicPr>
          <p:cNvPr id="151" name="圖片 150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76" y="1729083"/>
            <a:ext cx="533401" cy="533401"/>
          </a:xfrm>
          <a:prstGeom prst="rect">
            <a:avLst/>
          </a:prstGeom>
        </p:spPr>
      </p:pic>
      <p:pic>
        <p:nvPicPr>
          <p:cNvPr id="152" name="圖片 15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99" y="1721463"/>
            <a:ext cx="512065" cy="548641"/>
          </a:xfrm>
          <a:prstGeom prst="rect">
            <a:avLst/>
          </a:prstGeom>
        </p:spPr>
      </p:pic>
      <p:pic>
        <p:nvPicPr>
          <p:cNvPr id="153" name="圖片 152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04" y="1729083"/>
            <a:ext cx="533401" cy="533401"/>
          </a:xfrm>
          <a:prstGeom prst="rect">
            <a:avLst/>
          </a:prstGeom>
        </p:spPr>
      </p:pic>
      <p:pic>
        <p:nvPicPr>
          <p:cNvPr id="154" name="圖片 153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53" y="893429"/>
            <a:ext cx="533401" cy="533401"/>
          </a:xfrm>
          <a:prstGeom prst="rect">
            <a:avLst/>
          </a:prstGeom>
        </p:spPr>
      </p:pic>
      <p:pic>
        <p:nvPicPr>
          <p:cNvPr id="155" name="圖片 154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93" y="893429"/>
            <a:ext cx="533401" cy="533401"/>
          </a:xfrm>
          <a:prstGeom prst="rect">
            <a:avLst/>
          </a:prstGeom>
        </p:spPr>
      </p:pic>
      <p:pic>
        <p:nvPicPr>
          <p:cNvPr id="156" name="圖片 155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61" y="893429"/>
            <a:ext cx="533401" cy="533401"/>
          </a:xfrm>
          <a:prstGeom prst="rect">
            <a:avLst/>
          </a:prstGeom>
        </p:spPr>
      </p:pic>
      <p:pic>
        <p:nvPicPr>
          <p:cNvPr id="157" name="圖片 156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69" y="905621"/>
            <a:ext cx="509017" cy="509017"/>
          </a:xfrm>
          <a:prstGeom prst="rect">
            <a:avLst/>
          </a:prstGeom>
        </p:spPr>
      </p:pic>
      <p:pic>
        <p:nvPicPr>
          <p:cNvPr id="158" name="圖片 157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43" y="959074"/>
            <a:ext cx="375303" cy="402110"/>
          </a:xfrm>
          <a:prstGeom prst="rect">
            <a:avLst/>
          </a:prstGeom>
        </p:spPr>
      </p:pic>
      <p:pic>
        <p:nvPicPr>
          <p:cNvPr id="159" name="圖片 15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5" y="4175963"/>
            <a:ext cx="533401" cy="533401"/>
          </a:xfrm>
          <a:prstGeom prst="rect">
            <a:avLst/>
          </a:prstGeom>
        </p:spPr>
      </p:pic>
      <p:pic>
        <p:nvPicPr>
          <p:cNvPr id="160" name="圖片 159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18" y="4168343"/>
            <a:ext cx="512065" cy="548641"/>
          </a:xfrm>
          <a:prstGeom prst="rect">
            <a:avLst/>
          </a:prstGeom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9" y="4168343"/>
            <a:ext cx="512065" cy="548641"/>
          </a:xfrm>
          <a:prstGeom prst="rect">
            <a:avLst/>
          </a:prstGeom>
        </p:spPr>
      </p:pic>
      <p:pic>
        <p:nvPicPr>
          <p:cNvPr id="162" name="圖片 161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12" y="4168343"/>
            <a:ext cx="512065" cy="548641"/>
          </a:xfrm>
          <a:prstGeom prst="rect">
            <a:avLst/>
          </a:prstGeom>
        </p:spPr>
      </p:pic>
      <p:pic>
        <p:nvPicPr>
          <p:cNvPr id="163" name="圖片 162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5" y="4168343"/>
            <a:ext cx="512065" cy="548641"/>
          </a:xfrm>
          <a:prstGeom prst="rect">
            <a:avLst/>
          </a:prstGeom>
        </p:spPr>
      </p:pic>
      <p:pic>
        <p:nvPicPr>
          <p:cNvPr id="164" name="圖片 163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21" y="4175963"/>
            <a:ext cx="533401" cy="533401"/>
          </a:xfrm>
          <a:prstGeom prst="rect">
            <a:avLst/>
          </a:prstGeom>
        </p:spPr>
      </p:pic>
      <p:pic>
        <p:nvPicPr>
          <p:cNvPr id="165" name="圖片 16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4" y="4188155"/>
            <a:ext cx="509017" cy="509017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60" y="4188155"/>
            <a:ext cx="509017" cy="509017"/>
          </a:xfrm>
          <a:prstGeom prst="rect">
            <a:avLst/>
          </a:prstGeom>
        </p:spPr>
      </p:pic>
      <p:pic>
        <p:nvPicPr>
          <p:cNvPr id="167" name="圖片 166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4188155"/>
            <a:ext cx="509017" cy="509017"/>
          </a:xfrm>
          <a:prstGeom prst="rect">
            <a:avLst/>
          </a:prstGeom>
        </p:spPr>
      </p:pic>
      <p:pic>
        <p:nvPicPr>
          <p:cNvPr id="168" name="圖片 167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15" y="4188155"/>
            <a:ext cx="509017" cy="509017"/>
          </a:xfrm>
          <a:prstGeom prst="rect">
            <a:avLst/>
          </a:prstGeom>
        </p:spPr>
      </p:pic>
      <p:pic>
        <p:nvPicPr>
          <p:cNvPr id="169" name="圖片 168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88" y="4188155"/>
            <a:ext cx="509017" cy="509017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80" y="4188155"/>
            <a:ext cx="509017" cy="509017"/>
          </a:xfrm>
          <a:prstGeom prst="rect">
            <a:avLst/>
          </a:prstGeom>
        </p:spPr>
      </p:pic>
      <p:pic>
        <p:nvPicPr>
          <p:cNvPr id="171" name="圖片 170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35" y="4188155"/>
            <a:ext cx="509017" cy="509017"/>
          </a:xfrm>
          <a:prstGeom prst="rect">
            <a:avLst/>
          </a:prstGeom>
        </p:spPr>
      </p:pic>
      <p:pic>
        <p:nvPicPr>
          <p:cNvPr id="172" name="圖片 171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25" y="4188155"/>
            <a:ext cx="509017" cy="509017"/>
          </a:xfrm>
          <a:prstGeom prst="rect">
            <a:avLst/>
          </a:prstGeom>
        </p:spPr>
      </p:pic>
      <p:pic>
        <p:nvPicPr>
          <p:cNvPr id="173" name="圖片 172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88" y="3305149"/>
            <a:ext cx="509017" cy="509017"/>
          </a:xfrm>
          <a:prstGeom prst="rect">
            <a:avLst/>
          </a:prstGeom>
        </p:spPr>
      </p:pic>
      <p:pic>
        <p:nvPicPr>
          <p:cNvPr id="174" name="圖片 173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46" y="1729083"/>
            <a:ext cx="533401" cy="533401"/>
          </a:xfrm>
          <a:prstGeom prst="rect">
            <a:avLst/>
          </a:prstGeom>
        </p:spPr>
      </p:pic>
      <p:pic>
        <p:nvPicPr>
          <p:cNvPr id="175" name="圖片 174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05" y="1671948"/>
            <a:ext cx="647671" cy="6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4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r>
              <a:rPr lang="en-US" smtClean="0"/>
              <a:t>icon</a:t>
            </a:r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7071692" y="4767263"/>
            <a:ext cx="2057400" cy="274637"/>
          </a:xfrm>
        </p:spPr>
        <p:txBody>
          <a:bodyPr/>
          <a:lstStyle/>
          <a:p>
            <a:fld id="{F593272A-ADBB-4C1F-BD4D-D21223B7450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7" y="992894"/>
            <a:ext cx="533401" cy="533401"/>
          </a:xfrm>
          <a:prstGeom prst="rect">
            <a:avLst/>
          </a:prstGeom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7" y="2614413"/>
            <a:ext cx="533401" cy="533401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3" y="3435846"/>
            <a:ext cx="601852" cy="601852"/>
          </a:xfrm>
          <a:prstGeom prst="rect">
            <a:avLst/>
          </a:prstGeom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27" y="4295007"/>
            <a:ext cx="509017" cy="509017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26" y="4295007"/>
            <a:ext cx="509017" cy="509017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92" y="1834517"/>
            <a:ext cx="509017" cy="509017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67" y="2614413"/>
            <a:ext cx="533401" cy="533401"/>
          </a:xfrm>
          <a:prstGeom prst="rect">
            <a:avLst/>
          </a:prstGeom>
        </p:spPr>
      </p:pic>
      <p:pic>
        <p:nvPicPr>
          <p:cNvPr id="79" name="圖片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18" y="992894"/>
            <a:ext cx="533401" cy="533401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88" y="1822325"/>
            <a:ext cx="533401" cy="533401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08" y="1822325"/>
            <a:ext cx="533401" cy="533401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70072"/>
            <a:ext cx="533401" cy="533401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60" y="992894"/>
            <a:ext cx="533401" cy="533401"/>
          </a:xfrm>
          <a:prstGeom prst="rect">
            <a:avLst/>
          </a:prstGeom>
        </p:spPr>
      </p:pic>
      <p:pic>
        <p:nvPicPr>
          <p:cNvPr id="95" name="圖片 9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39" y="992894"/>
            <a:ext cx="533401" cy="533401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2" y="1822325"/>
            <a:ext cx="533401" cy="533401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68" y="1822325"/>
            <a:ext cx="533401" cy="533401"/>
          </a:xfrm>
          <a:prstGeom prst="rect">
            <a:avLst/>
          </a:prstGeom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48" y="1822325"/>
            <a:ext cx="533401" cy="533401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48" y="1822325"/>
            <a:ext cx="533401" cy="533401"/>
          </a:xfrm>
          <a:prstGeom prst="rect">
            <a:avLst/>
          </a:prstGeom>
        </p:spPr>
      </p:pic>
      <p:pic>
        <p:nvPicPr>
          <p:cNvPr id="101" name="圖片 10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8" y="1822325"/>
            <a:ext cx="533401" cy="533401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82815"/>
            <a:ext cx="533401" cy="533401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86" y="992894"/>
            <a:ext cx="533401" cy="533401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83" y="2614413"/>
            <a:ext cx="533401" cy="533401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28" y="992894"/>
            <a:ext cx="533401" cy="533401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84" y="2614413"/>
            <a:ext cx="533401" cy="533401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2325"/>
            <a:ext cx="533401" cy="533401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67" y="1822325"/>
            <a:ext cx="533401" cy="533401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02" y="4282815"/>
            <a:ext cx="533401" cy="533401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08" y="1822325"/>
            <a:ext cx="533401" cy="533401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59" y="2614413"/>
            <a:ext cx="533401" cy="533401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36" y="2614413"/>
            <a:ext cx="533401" cy="533401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68" y="1822325"/>
            <a:ext cx="533401" cy="533401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06" y="2614413"/>
            <a:ext cx="533401" cy="533401"/>
          </a:xfrm>
          <a:prstGeom prst="rect">
            <a:avLst/>
          </a:prstGeom>
        </p:spPr>
      </p:pic>
      <p:pic>
        <p:nvPicPr>
          <p:cNvPr id="115" name="圖片 11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07" y="2614413"/>
            <a:ext cx="533401" cy="533401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07" y="992894"/>
            <a:ext cx="533401" cy="533401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06" y="3470072"/>
            <a:ext cx="533401" cy="533401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2" y="1822325"/>
            <a:ext cx="533401" cy="533401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88" y="1822325"/>
            <a:ext cx="533401" cy="533401"/>
          </a:xfrm>
          <a:prstGeom prst="rect">
            <a:avLst/>
          </a:prstGeom>
        </p:spPr>
      </p:pic>
      <p:pic>
        <p:nvPicPr>
          <p:cNvPr id="176" name="圖片 17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28" y="1822325"/>
            <a:ext cx="533401" cy="533401"/>
          </a:xfrm>
          <a:prstGeom prst="rect">
            <a:avLst/>
          </a:prstGeom>
        </p:spPr>
      </p:pic>
      <p:pic>
        <p:nvPicPr>
          <p:cNvPr id="177" name="圖片 17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60" y="2614413"/>
            <a:ext cx="533401" cy="533401"/>
          </a:xfrm>
          <a:prstGeom prst="rect">
            <a:avLst/>
          </a:prstGeom>
        </p:spPr>
      </p:pic>
      <p:pic>
        <p:nvPicPr>
          <p:cNvPr id="178" name="圖片 17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66" y="3470072"/>
            <a:ext cx="533401" cy="533401"/>
          </a:xfrm>
          <a:prstGeom prst="rect">
            <a:avLst/>
          </a:prstGeom>
        </p:spPr>
      </p:pic>
      <p:pic>
        <p:nvPicPr>
          <p:cNvPr id="179" name="圖片 17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82" y="2614413"/>
            <a:ext cx="533401" cy="533401"/>
          </a:xfrm>
          <a:prstGeom prst="rect">
            <a:avLst/>
          </a:prstGeom>
        </p:spPr>
      </p:pic>
      <p:pic>
        <p:nvPicPr>
          <p:cNvPr id="180" name="圖片 179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3" y="2626605"/>
            <a:ext cx="509017" cy="509017"/>
          </a:xfrm>
          <a:prstGeom prst="rect">
            <a:avLst/>
          </a:prstGeom>
        </p:spPr>
      </p:pic>
      <p:pic>
        <p:nvPicPr>
          <p:cNvPr id="181" name="圖片 18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5274"/>
            <a:ext cx="512065" cy="548641"/>
          </a:xfrm>
          <a:prstGeom prst="rect">
            <a:avLst/>
          </a:prstGeom>
        </p:spPr>
      </p:pic>
      <p:pic>
        <p:nvPicPr>
          <p:cNvPr id="182" name="圖片 18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69" y="3482264"/>
            <a:ext cx="509017" cy="509017"/>
          </a:xfrm>
          <a:prstGeom prst="rect">
            <a:avLst/>
          </a:prstGeom>
        </p:spPr>
      </p:pic>
      <p:pic>
        <p:nvPicPr>
          <p:cNvPr id="183" name="圖片 182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7" y="4275195"/>
            <a:ext cx="512065" cy="548641"/>
          </a:xfrm>
          <a:prstGeom prst="rect">
            <a:avLst/>
          </a:prstGeom>
        </p:spPr>
      </p:pic>
      <p:pic>
        <p:nvPicPr>
          <p:cNvPr id="184" name="圖片 18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25" y="3470072"/>
            <a:ext cx="533401" cy="533401"/>
          </a:xfrm>
          <a:prstGeom prst="rect">
            <a:avLst/>
          </a:prstGeom>
        </p:spPr>
      </p:pic>
      <p:pic>
        <p:nvPicPr>
          <p:cNvPr id="185" name="圖片 184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81" y="992894"/>
            <a:ext cx="533401" cy="533401"/>
          </a:xfrm>
          <a:prstGeom prst="rect">
            <a:avLst/>
          </a:prstGeom>
        </p:spPr>
      </p:pic>
      <p:pic>
        <p:nvPicPr>
          <p:cNvPr id="186" name="圖片 185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02" y="992894"/>
            <a:ext cx="533401" cy="533401"/>
          </a:xfrm>
          <a:prstGeom prst="rect">
            <a:avLst/>
          </a:prstGeom>
        </p:spPr>
      </p:pic>
      <p:pic>
        <p:nvPicPr>
          <p:cNvPr id="187" name="圖片 186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44" y="992894"/>
            <a:ext cx="533401" cy="533401"/>
          </a:xfrm>
          <a:prstGeom prst="rect">
            <a:avLst/>
          </a:prstGeom>
        </p:spPr>
      </p:pic>
      <p:pic>
        <p:nvPicPr>
          <p:cNvPr id="188" name="圖片 18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65" y="992894"/>
            <a:ext cx="533401" cy="533401"/>
          </a:xfrm>
          <a:prstGeom prst="rect">
            <a:avLst/>
          </a:prstGeom>
        </p:spPr>
      </p:pic>
      <p:pic>
        <p:nvPicPr>
          <p:cNvPr id="189" name="圖片 188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23" y="992894"/>
            <a:ext cx="533401" cy="533401"/>
          </a:xfrm>
          <a:prstGeom prst="rect">
            <a:avLst/>
          </a:prstGeom>
        </p:spPr>
      </p:pic>
      <p:pic>
        <p:nvPicPr>
          <p:cNvPr id="190" name="圖片 189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32" y="3470072"/>
            <a:ext cx="533401" cy="533401"/>
          </a:xfrm>
          <a:prstGeom prst="rect">
            <a:avLst/>
          </a:prstGeom>
        </p:spPr>
      </p:pic>
      <p:pic>
        <p:nvPicPr>
          <p:cNvPr id="191" name="圖片 19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7" y="3462452"/>
            <a:ext cx="512065" cy="548641"/>
          </a:xfrm>
          <a:prstGeom prst="rect">
            <a:avLst/>
          </a:prstGeom>
        </p:spPr>
      </p:pic>
      <p:pic>
        <p:nvPicPr>
          <p:cNvPr id="192" name="圖片 191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13" y="3470072"/>
            <a:ext cx="533401" cy="533401"/>
          </a:xfrm>
          <a:prstGeom prst="rect">
            <a:avLst/>
          </a:prstGeom>
        </p:spPr>
      </p:pic>
      <p:pic>
        <p:nvPicPr>
          <p:cNvPr id="193" name="圖片 192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94" y="3470072"/>
            <a:ext cx="533401" cy="533401"/>
          </a:xfrm>
          <a:prstGeom prst="rect">
            <a:avLst/>
          </a:prstGeom>
        </p:spPr>
      </p:pic>
      <p:pic>
        <p:nvPicPr>
          <p:cNvPr id="194" name="圖片 193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75" y="3482264"/>
            <a:ext cx="509017" cy="509017"/>
          </a:xfrm>
          <a:prstGeom prst="rect">
            <a:avLst/>
          </a:prstGeom>
        </p:spPr>
      </p:pic>
      <p:pic>
        <p:nvPicPr>
          <p:cNvPr id="195" name="圖片 194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72" y="3482264"/>
            <a:ext cx="509017" cy="509017"/>
          </a:xfrm>
          <a:prstGeom prst="rect">
            <a:avLst/>
          </a:prstGeom>
        </p:spPr>
      </p:pic>
      <p:pic>
        <p:nvPicPr>
          <p:cNvPr id="196" name="圖片 195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45" y="4299579"/>
            <a:ext cx="499873" cy="499873"/>
          </a:xfrm>
          <a:prstGeom prst="rect">
            <a:avLst/>
          </a:prstGeom>
        </p:spPr>
      </p:pic>
      <p:pic>
        <p:nvPicPr>
          <p:cNvPr id="197" name="圖片 196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42" y="4275195"/>
            <a:ext cx="512065" cy="548641"/>
          </a:xfrm>
          <a:prstGeom prst="rect">
            <a:avLst/>
          </a:prstGeom>
        </p:spPr>
      </p:pic>
      <p:pic>
        <p:nvPicPr>
          <p:cNvPr id="198" name="圖片 197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20" y="4295007"/>
            <a:ext cx="509017" cy="509017"/>
          </a:xfrm>
          <a:prstGeom prst="rect">
            <a:avLst/>
          </a:prstGeom>
        </p:spPr>
      </p:pic>
      <p:pic>
        <p:nvPicPr>
          <p:cNvPr id="199" name="圖片 198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31" y="4275195"/>
            <a:ext cx="512065" cy="548641"/>
          </a:xfrm>
          <a:prstGeom prst="rect">
            <a:avLst/>
          </a:prstGeom>
        </p:spPr>
      </p:pic>
      <p:pic>
        <p:nvPicPr>
          <p:cNvPr id="200" name="圖片 199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56" y="4275195"/>
            <a:ext cx="512065" cy="548641"/>
          </a:xfrm>
          <a:prstGeom prst="rect">
            <a:avLst/>
          </a:prstGeom>
        </p:spPr>
      </p:pic>
      <p:pic>
        <p:nvPicPr>
          <p:cNvPr id="201" name="圖片 200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67" y="4275195"/>
            <a:ext cx="512065" cy="548641"/>
          </a:xfrm>
          <a:prstGeom prst="rect">
            <a:avLst/>
          </a:prstGeom>
        </p:spPr>
      </p:pic>
      <p:pic>
        <p:nvPicPr>
          <p:cNvPr id="202" name="圖片 201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5" y="2614413"/>
            <a:ext cx="533401" cy="533401"/>
          </a:xfrm>
          <a:prstGeom prst="rect">
            <a:avLst/>
          </a:prstGeom>
        </p:spPr>
      </p:pic>
      <p:pic>
        <p:nvPicPr>
          <p:cNvPr id="203" name="圖片 202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68" y="4295007"/>
            <a:ext cx="509017" cy="509017"/>
          </a:xfrm>
          <a:prstGeom prst="rect">
            <a:avLst/>
          </a:prstGeom>
        </p:spPr>
      </p:pic>
      <p:pic>
        <p:nvPicPr>
          <p:cNvPr id="204" name="圖片 203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14" y="2626605"/>
            <a:ext cx="509017" cy="509017"/>
          </a:xfrm>
          <a:prstGeom prst="rect">
            <a:avLst/>
          </a:prstGeom>
        </p:spPr>
      </p:pic>
      <p:pic>
        <p:nvPicPr>
          <p:cNvPr id="205" name="圖片 204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9" y="4295007"/>
            <a:ext cx="509017" cy="509017"/>
          </a:xfrm>
          <a:prstGeom prst="rect">
            <a:avLst/>
          </a:prstGeom>
        </p:spPr>
      </p:pic>
      <p:pic>
        <p:nvPicPr>
          <p:cNvPr id="206" name="圖片 205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03" y="3462452"/>
            <a:ext cx="512065" cy="548641"/>
          </a:xfrm>
          <a:prstGeom prst="rect">
            <a:avLst/>
          </a:prstGeom>
        </p:spPr>
      </p:pic>
      <p:pic>
        <p:nvPicPr>
          <p:cNvPr id="207" name="圖片 206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47" y="3518963"/>
            <a:ext cx="699225" cy="435619"/>
          </a:xfrm>
          <a:prstGeom prst="rect">
            <a:avLst/>
          </a:prstGeom>
        </p:spPr>
      </p:pic>
      <p:pic>
        <p:nvPicPr>
          <p:cNvPr id="208" name="圖片 207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52" y="3462452"/>
            <a:ext cx="512065" cy="548641"/>
          </a:xfrm>
          <a:prstGeom prst="rect">
            <a:avLst/>
          </a:prstGeom>
        </p:spPr>
      </p:pic>
      <p:pic>
        <p:nvPicPr>
          <p:cNvPr id="209" name="圖片 208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61" y="4295007"/>
            <a:ext cx="509017" cy="509017"/>
          </a:xfrm>
          <a:prstGeom prst="rect">
            <a:avLst/>
          </a:prstGeom>
        </p:spPr>
      </p:pic>
      <p:pic>
        <p:nvPicPr>
          <p:cNvPr id="210" name="圖片 209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26605"/>
            <a:ext cx="509017" cy="509017"/>
          </a:xfrm>
          <a:prstGeom prst="rect">
            <a:avLst/>
          </a:prstGeom>
        </p:spPr>
      </p:pic>
      <p:pic>
        <p:nvPicPr>
          <p:cNvPr id="211" name="圖片 210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45" y="921583"/>
            <a:ext cx="676023" cy="676023"/>
          </a:xfrm>
          <a:prstGeom prst="rect">
            <a:avLst/>
          </a:prstGeom>
        </p:spPr>
      </p:pic>
      <p:pic>
        <p:nvPicPr>
          <p:cNvPr id="212" name="圖片 211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51" y="4295007"/>
            <a:ext cx="509017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7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>
            <a:normAutofit/>
          </a:bodyPr>
          <a:lstStyle/>
          <a:p>
            <a:r>
              <a:rPr lang="en-US" altLang="zh-TW"/>
              <a:t>Diagrams and infographics</a:t>
            </a:r>
            <a:endParaRPr lang="zh-TW" altLang="en-US" dirty="0"/>
          </a:p>
        </p:txBody>
      </p:sp>
      <p:grpSp>
        <p:nvGrpSpPr>
          <p:cNvPr id="6" name="Google Shape;1126;p49"/>
          <p:cNvGrpSpPr/>
          <p:nvPr/>
        </p:nvGrpSpPr>
        <p:grpSpPr>
          <a:xfrm>
            <a:off x="3150012" y="2126615"/>
            <a:ext cx="445718" cy="445753"/>
            <a:chOff x="3706812" y="1035050"/>
            <a:chExt cx="4792662" cy="4787899"/>
          </a:xfrm>
        </p:grpSpPr>
        <p:sp>
          <p:nvSpPr>
            <p:cNvPr id="8" name="Google Shape;1127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28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29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30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31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32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133;p49"/>
          <p:cNvGrpSpPr/>
          <p:nvPr/>
        </p:nvGrpSpPr>
        <p:grpSpPr>
          <a:xfrm>
            <a:off x="1870517" y="2126645"/>
            <a:ext cx="443331" cy="445437"/>
            <a:chOff x="1400175" y="1220787"/>
            <a:chExt cx="4473575" cy="4476750"/>
          </a:xfrm>
        </p:grpSpPr>
        <p:sp>
          <p:nvSpPr>
            <p:cNvPr id="15" name="Google Shape;1134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35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36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37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138;p49"/>
          <p:cNvGrpSpPr/>
          <p:nvPr/>
        </p:nvGrpSpPr>
        <p:grpSpPr>
          <a:xfrm>
            <a:off x="1229170" y="2126659"/>
            <a:ext cx="446045" cy="445465"/>
            <a:chOff x="1649412" y="927100"/>
            <a:chExt cx="5011737" cy="5016500"/>
          </a:xfrm>
        </p:grpSpPr>
        <p:sp>
          <p:nvSpPr>
            <p:cNvPr id="20" name="Google Shape;1139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40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41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1142;p49"/>
          <p:cNvGrpSpPr/>
          <p:nvPr/>
        </p:nvGrpSpPr>
        <p:grpSpPr>
          <a:xfrm>
            <a:off x="2509521" y="2126912"/>
            <a:ext cx="444870" cy="445286"/>
            <a:chOff x="1301750" y="920750"/>
            <a:chExt cx="5095875" cy="5100637"/>
          </a:xfrm>
        </p:grpSpPr>
        <p:sp>
          <p:nvSpPr>
            <p:cNvPr id="24" name="Google Shape;1143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44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45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46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47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1148;p49"/>
          <p:cNvGrpSpPr/>
          <p:nvPr/>
        </p:nvGrpSpPr>
        <p:grpSpPr>
          <a:xfrm>
            <a:off x="4432694" y="2126821"/>
            <a:ext cx="445621" cy="445591"/>
            <a:chOff x="5732756" y="2682276"/>
            <a:chExt cx="719905" cy="719856"/>
          </a:xfrm>
        </p:grpSpPr>
        <p:sp>
          <p:nvSpPr>
            <p:cNvPr id="30" name="Google Shape;1149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50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51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152;p49"/>
          <p:cNvGrpSpPr/>
          <p:nvPr/>
        </p:nvGrpSpPr>
        <p:grpSpPr>
          <a:xfrm>
            <a:off x="5074011" y="2126815"/>
            <a:ext cx="445627" cy="445604"/>
            <a:chOff x="6768809" y="2682265"/>
            <a:chExt cx="719915" cy="719877"/>
          </a:xfrm>
        </p:grpSpPr>
        <p:sp>
          <p:nvSpPr>
            <p:cNvPr id="34" name="Google Shape;1153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54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55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56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1157;p49"/>
          <p:cNvGrpSpPr/>
          <p:nvPr/>
        </p:nvGrpSpPr>
        <p:grpSpPr>
          <a:xfrm>
            <a:off x="5715333" y="2126844"/>
            <a:ext cx="445753" cy="445545"/>
            <a:chOff x="7804870" y="2682313"/>
            <a:chExt cx="720118" cy="719782"/>
          </a:xfrm>
        </p:grpSpPr>
        <p:sp>
          <p:nvSpPr>
            <p:cNvPr id="39" name="Google Shape;1158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59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60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161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162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1163;p49"/>
          <p:cNvGrpSpPr/>
          <p:nvPr/>
        </p:nvGrpSpPr>
        <p:grpSpPr>
          <a:xfrm>
            <a:off x="6356781" y="2126613"/>
            <a:ext cx="446293" cy="446006"/>
            <a:chOff x="8841135" y="2681940"/>
            <a:chExt cx="720990" cy="720527"/>
          </a:xfrm>
        </p:grpSpPr>
        <p:sp>
          <p:nvSpPr>
            <p:cNvPr id="45" name="Google Shape;1164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165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166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167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168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169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170;p49"/>
          <p:cNvGrpSpPr/>
          <p:nvPr/>
        </p:nvGrpSpPr>
        <p:grpSpPr>
          <a:xfrm>
            <a:off x="3790779" y="2126545"/>
            <a:ext cx="445260" cy="445260"/>
            <a:chOff x="4103687" y="1439862"/>
            <a:chExt cx="3986212" cy="3986211"/>
          </a:xfrm>
        </p:grpSpPr>
        <p:sp>
          <p:nvSpPr>
            <p:cNvPr id="52" name="Google Shape;1171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172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1173;p49"/>
          <p:cNvGrpSpPr/>
          <p:nvPr/>
        </p:nvGrpSpPr>
        <p:grpSpPr>
          <a:xfrm>
            <a:off x="6998769" y="2126849"/>
            <a:ext cx="445803" cy="445535"/>
            <a:chOff x="9878272" y="2682320"/>
            <a:chExt cx="720199" cy="719767"/>
          </a:xfrm>
        </p:grpSpPr>
        <p:sp>
          <p:nvSpPr>
            <p:cNvPr id="55" name="Google Shape;1174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175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176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1177;p49"/>
          <p:cNvGrpSpPr/>
          <p:nvPr/>
        </p:nvGrpSpPr>
        <p:grpSpPr>
          <a:xfrm>
            <a:off x="7640267" y="2126766"/>
            <a:ext cx="445700" cy="445701"/>
            <a:chOff x="10914618" y="2682187"/>
            <a:chExt cx="720033" cy="720033"/>
          </a:xfrm>
        </p:grpSpPr>
        <p:sp>
          <p:nvSpPr>
            <p:cNvPr id="59" name="Google Shape;1178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179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180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181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182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183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1184;p49"/>
          <p:cNvGrpSpPr/>
          <p:nvPr/>
        </p:nvGrpSpPr>
        <p:grpSpPr>
          <a:xfrm>
            <a:off x="1863788" y="1419545"/>
            <a:ext cx="361521" cy="445816"/>
            <a:chOff x="1582665" y="1011072"/>
            <a:chExt cx="584040" cy="720220"/>
          </a:xfrm>
        </p:grpSpPr>
        <p:sp>
          <p:nvSpPr>
            <p:cNvPr id="66" name="Google Shape;1185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186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187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188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189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1190;p49"/>
          <p:cNvGrpSpPr/>
          <p:nvPr/>
        </p:nvGrpSpPr>
        <p:grpSpPr>
          <a:xfrm>
            <a:off x="2465172" y="1419566"/>
            <a:ext cx="379481" cy="445796"/>
            <a:chOff x="2554206" y="1011105"/>
            <a:chExt cx="613055" cy="720187"/>
          </a:xfrm>
        </p:grpSpPr>
        <p:sp>
          <p:nvSpPr>
            <p:cNvPr id="72" name="Google Shape;1191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192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193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1194;p49"/>
          <p:cNvGrpSpPr/>
          <p:nvPr/>
        </p:nvGrpSpPr>
        <p:grpSpPr>
          <a:xfrm>
            <a:off x="7013347" y="1373906"/>
            <a:ext cx="460705" cy="491455"/>
            <a:chOff x="9901824" y="937343"/>
            <a:chExt cx="744273" cy="793950"/>
          </a:xfrm>
        </p:grpSpPr>
        <p:grpSp>
          <p:nvGrpSpPr>
            <p:cNvPr id="76" name="Google Shape;1195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3" name="Google Shape;1196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197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198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199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200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201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1202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1203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1204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205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" name="Google Shape;1206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207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208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209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210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211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1212;p49"/>
          <p:cNvGrpSpPr/>
          <p:nvPr/>
        </p:nvGrpSpPr>
        <p:grpSpPr>
          <a:xfrm>
            <a:off x="3084516" y="1419732"/>
            <a:ext cx="369868" cy="445629"/>
            <a:chOff x="3554761" y="1011374"/>
            <a:chExt cx="597525" cy="719918"/>
          </a:xfrm>
        </p:grpSpPr>
        <p:sp>
          <p:nvSpPr>
            <p:cNvPr id="94" name="Google Shape;1213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214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215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216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1217;p49"/>
          <p:cNvGrpSpPr/>
          <p:nvPr/>
        </p:nvGrpSpPr>
        <p:grpSpPr>
          <a:xfrm>
            <a:off x="3694246" y="1419520"/>
            <a:ext cx="370755" cy="445841"/>
            <a:chOff x="4539787" y="1011032"/>
            <a:chExt cx="598958" cy="720261"/>
          </a:xfrm>
        </p:grpSpPr>
        <p:sp>
          <p:nvSpPr>
            <p:cNvPr id="99" name="Google Shape;1218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219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220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221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222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223;p49"/>
          <p:cNvGrpSpPr/>
          <p:nvPr/>
        </p:nvGrpSpPr>
        <p:grpSpPr>
          <a:xfrm>
            <a:off x="4304864" y="1419628"/>
            <a:ext cx="366917" cy="445733"/>
            <a:chOff x="5526246" y="1011207"/>
            <a:chExt cx="592758" cy="720086"/>
          </a:xfrm>
        </p:grpSpPr>
        <p:sp>
          <p:nvSpPr>
            <p:cNvPr id="105" name="Google Shape;1224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225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226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227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228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229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230;p49"/>
          <p:cNvGrpSpPr/>
          <p:nvPr/>
        </p:nvGrpSpPr>
        <p:grpSpPr>
          <a:xfrm>
            <a:off x="1259632" y="1419622"/>
            <a:ext cx="364294" cy="445740"/>
            <a:chOff x="606645" y="1011196"/>
            <a:chExt cx="588520" cy="720096"/>
          </a:xfrm>
        </p:grpSpPr>
        <p:sp>
          <p:nvSpPr>
            <p:cNvPr id="112" name="Google Shape;1231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232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233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234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235;p49"/>
          <p:cNvGrpSpPr/>
          <p:nvPr/>
        </p:nvGrpSpPr>
        <p:grpSpPr>
          <a:xfrm>
            <a:off x="7713915" y="1419599"/>
            <a:ext cx="298405" cy="445762"/>
            <a:chOff x="11033597" y="1011159"/>
            <a:chExt cx="482075" cy="720133"/>
          </a:xfrm>
        </p:grpSpPr>
        <p:sp>
          <p:nvSpPr>
            <p:cNvPr id="117" name="Google Shape;1236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237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238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39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40;p49"/>
          <p:cNvGrpSpPr/>
          <p:nvPr/>
        </p:nvGrpSpPr>
        <p:grpSpPr>
          <a:xfrm>
            <a:off x="6312780" y="1373906"/>
            <a:ext cx="460705" cy="491455"/>
            <a:chOff x="8770051" y="937343"/>
            <a:chExt cx="744273" cy="793950"/>
          </a:xfrm>
        </p:grpSpPr>
        <p:sp>
          <p:nvSpPr>
            <p:cNvPr id="122" name="Google Shape;1241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42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3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44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45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46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8" name="Google Shape;124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4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24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25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25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25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25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25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25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25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" name="Google Shape;1257;p49"/>
          <p:cNvGrpSpPr/>
          <p:nvPr/>
        </p:nvGrpSpPr>
        <p:grpSpPr>
          <a:xfrm>
            <a:off x="4911644" y="1373906"/>
            <a:ext cx="460705" cy="491455"/>
            <a:chOff x="6506504" y="937343"/>
            <a:chExt cx="744273" cy="793950"/>
          </a:xfrm>
        </p:grpSpPr>
        <p:sp>
          <p:nvSpPr>
            <p:cNvPr id="139" name="Google Shape;1258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259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260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" name="Google Shape;1261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3" name="Google Shape;126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26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26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26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26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26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26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26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27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27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" name="Google Shape;1272;p49"/>
          <p:cNvGrpSpPr/>
          <p:nvPr/>
        </p:nvGrpSpPr>
        <p:grpSpPr>
          <a:xfrm>
            <a:off x="5612212" y="1373906"/>
            <a:ext cx="460705" cy="491455"/>
            <a:chOff x="7638277" y="937343"/>
            <a:chExt cx="744273" cy="793950"/>
          </a:xfrm>
        </p:grpSpPr>
        <p:sp>
          <p:nvSpPr>
            <p:cNvPr id="154" name="Google Shape;1273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274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275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276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1277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9" name="Google Shape;127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27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28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28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28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28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28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28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28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28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9" name="Google Shape;1288;p49"/>
          <p:cNvGrpSpPr/>
          <p:nvPr/>
        </p:nvGrpSpPr>
        <p:grpSpPr>
          <a:xfrm>
            <a:off x="3152322" y="3563461"/>
            <a:ext cx="445779" cy="400764"/>
            <a:chOff x="3778727" y="4460423"/>
            <a:chExt cx="720160" cy="647438"/>
          </a:xfrm>
        </p:grpSpPr>
        <p:sp>
          <p:nvSpPr>
            <p:cNvPr id="170" name="Google Shape;1289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90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91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92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93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94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95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296;p49"/>
          <p:cNvGrpSpPr/>
          <p:nvPr/>
        </p:nvGrpSpPr>
        <p:grpSpPr>
          <a:xfrm>
            <a:off x="1229207" y="3548536"/>
            <a:ext cx="445680" cy="430613"/>
            <a:chOff x="557494" y="4436312"/>
            <a:chExt cx="720000" cy="695660"/>
          </a:xfrm>
        </p:grpSpPr>
        <p:sp>
          <p:nvSpPr>
            <p:cNvPr id="178" name="Google Shape;1297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98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99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300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301;p49"/>
          <p:cNvGrpSpPr/>
          <p:nvPr/>
        </p:nvGrpSpPr>
        <p:grpSpPr>
          <a:xfrm>
            <a:off x="4434429" y="3540947"/>
            <a:ext cx="445833" cy="445792"/>
            <a:chOff x="5926265" y="4424051"/>
            <a:chExt cx="720246" cy="720181"/>
          </a:xfrm>
        </p:grpSpPr>
        <p:sp>
          <p:nvSpPr>
            <p:cNvPr id="183" name="Google Shape;1302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303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304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305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306;p49"/>
          <p:cNvGrpSpPr/>
          <p:nvPr/>
        </p:nvGrpSpPr>
        <p:grpSpPr>
          <a:xfrm>
            <a:off x="1870190" y="3560501"/>
            <a:ext cx="445680" cy="406684"/>
            <a:chOff x="1631150" y="4455641"/>
            <a:chExt cx="720000" cy="657002"/>
          </a:xfrm>
        </p:grpSpPr>
        <p:sp>
          <p:nvSpPr>
            <p:cNvPr id="188" name="Google Shape;1307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308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309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310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311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312;p49"/>
          <p:cNvGrpSpPr/>
          <p:nvPr/>
        </p:nvGrpSpPr>
        <p:grpSpPr>
          <a:xfrm>
            <a:off x="2511219" y="3559917"/>
            <a:ext cx="445680" cy="407853"/>
            <a:chOff x="2704878" y="4454697"/>
            <a:chExt cx="720000" cy="658889"/>
          </a:xfrm>
        </p:grpSpPr>
        <p:sp>
          <p:nvSpPr>
            <p:cNvPr id="194" name="Google Shape;1313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314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315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316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317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318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1319;p49"/>
          <p:cNvGrpSpPr/>
          <p:nvPr/>
        </p:nvGrpSpPr>
        <p:grpSpPr>
          <a:xfrm>
            <a:off x="3793490" y="3561875"/>
            <a:ext cx="445549" cy="403935"/>
            <a:chOff x="4852681" y="4457861"/>
            <a:chExt cx="719788" cy="652561"/>
          </a:xfrm>
        </p:grpSpPr>
        <p:sp>
          <p:nvSpPr>
            <p:cNvPr id="201" name="Google Shape;1320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321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322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1323;p49"/>
          <p:cNvGrpSpPr/>
          <p:nvPr/>
        </p:nvGrpSpPr>
        <p:grpSpPr>
          <a:xfrm>
            <a:off x="5075651" y="3552312"/>
            <a:ext cx="445818" cy="423063"/>
            <a:chOff x="7000306" y="4442411"/>
            <a:chExt cx="720224" cy="683463"/>
          </a:xfrm>
        </p:grpSpPr>
        <p:sp>
          <p:nvSpPr>
            <p:cNvPr id="205" name="Google Shape;1324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325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326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327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328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1329;p49"/>
          <p:cNvGrpSpPr/>
          <p:nvPr/>
        </p:nvGrpSpPr>
        <p:grpSpPr>
          <a:xfrm>
            <a:off x="5716859" y="3550109"/>
            <a:ext cx="445779" cy="427468"/>
            <a:chOff x="8074325" y="4438852"/>
            <a:chExt cx="720160" cy="690579"/>
          </a:xfrm>
        </p:grpSpPr>
        <p:sp>
          <p:nvSpPr>
            <p:cNvPr id="211" name="Google Shape;1330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331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332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333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334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335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1336;p49"/>
          <p:cNvGrpSpPr/>
          <p:nvPr/>
        </p:nvGrpSpPr>
        <p:grpSpPr>
          <a:xfrm>
            <a:off x="6999204" y="3564058"/>
            <a:ext cx="445629" cy="399565"/>
            <a:chOff x="9878975" y="4425243"/>
            <a:chExt cx="719918" cy="645502"/>
          </a:xfrm>
        </p:grpSpPr>
        <p:sp>
          <p:nvSpPr>
            <p:cNvPr id="218" name="Google Shape;1337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1338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1339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1340;p49"/>
          <p:cNvGrpSpPr/>
          <p:nvPr/>
        </p:nvGrpSpPr>
        <p:grpSpPr>
          <a:xfrm>
            <a:off x="7640221" y="3552859"/>
            <a:ext cx="445785" cy="421964"/>
            <a:chOff x="10914544" y="4407150"/>
            <a:chExt cx="720170" cy="681687"/>
          </a:xfrm>
        </p:grpSpPr>
        <p:sp>
          <p:nvSpPr>
            <p:cNvPr id="222" name="Google Shape;1341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1342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1343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1344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1345;p49"/>
          <p:cNvGrpSpPr/>
          <p:nvPr/>
        </p:nvGrpSpPr>
        <p:grpSpPr>
          <a:xfrm>
            <a:off x="6358011" y="3560973"/>
            <a:ext cx="445805" cy="405735"/>
            <a:chOff x="8843122" y="4420259"/>
            <a:chExt cx="720202" cy="655469"/>
          </a:xfrm>
        </p:grpSpPr>
        <p:sp>
          <p:nvSpPr>
            <p:cNvPr id="227" name="Google Shape;1346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1347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1348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1349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1350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1351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1352;p49"/>
          <p:cNvGrpSpPr/>
          <p:nvPr/>
        </p:nvGrpSpPr>
        <p:grpSpPr>
          <a:xfrm>
            <a:off x="3160881" y="2859535"/>
            <a:ext cx="445812" cy="394518"/>
            <a:chOff x="1510757" y="3225422"/>
            <a:chExt cx="720214" cy="637347"/>
          </a:xfrm>
        </p:grpSpPr>
        <p:sp>
          <p:nvSpPr>
            <p:cNvPr id="234" name="Google Shape;1353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1354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1355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1356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1357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1358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1359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1360;p49"/>
          <p:cNvGrpSpPr/>
          <p:nvPr/>
        </p:nvGrpSpPr>
        <p:grpSpPr>
          <a:xfrm>
            <a:off x="3852272" y="2877055"/>
            <a:ext cx="445767" cy="359478"/>
            <a:chOff x="2595501" y="3253725"/>
            <a:chExt cx="720141" cy="580739"/>
          </a:xfrm>
        </p:grpSpPr>
        <p:sp>
          <p:nvSpPr>
            <p:cNvPr id="242" name="Google Shape;1361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1362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1363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1364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1365;p49"/>
          <p:cNvGrpSpPr/>
          <p:nvPr/>
        </p:nvGrpSpPr>
        <p:grpSpPr>
          <a:xfrm>
            <a:off x="5234943" y="2834023"/>
            <a:ext cx="443879" cy="445541"/>
            <a:chOff x="4764809" y="3184208"/>
            <a:chExt cx="717090" cy="719775"/>
          </a:xfrm>
        </p:grpSpPr>
        <p:sp>
          <p:nvSpPr>
            <p:cNvPr id="247" name="Google Shape;1366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1367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1368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1369;p49"/>
          <p:cNvGrpSpPr/>
          <p:nvPr/>
        </p:nvGrpSpPr>
        <p:grpSpPr>
          <a:xfrm>
            <a:off x="4543619" y="2862988"/>
            <a:ext cx="445746" cy="387612"/>
            <a:chOff x="3680173" y="3231000"/>
            <a:chExt cx="720106" cy="626190"/>
          </a:xfrm>
        </p:grpSpPr>
        <p:sp>
          <p:nvSpPr>
            <p:cNvPr id="251" name="Google Shape;1370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1371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1372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1373;p49"/>
          <p:cNvGrpSpPr/>
          <p:nvPr/>
        </p:nvGrpSpPr>
        <p:grpSpPr>
          <a:xfrm>
            <a:off x="6615706" y="2833984"/>
            <a:ext cx="443283" cy="445620"/>
            <a:chOff x="6931035" y="3184144"/>
            <a:chExt cx="716128" cy="719903"/>
          </a:xfrm>
        </p:grpSpPr>
        <p:sp>
          <p:nvSpPr>
            <p:cNvPr id="255" name="Google Shape;1374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1375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1376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1377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1378;p49"/>
          <p:cNvGrpSpPr/>
          <p:nvPr/>
        </p:nvGrpSpPr>
        <p:grpSpPr>
          <a:xfrm>
            <a:off x="5924400" y="2833936"/>
            <a:ext cx="445727" cy="445714"/>
            <a:chOff x="5846429" y="3184067"/>
            <a:chExt cx="720076" cy="720055"/>
          </a:xfrm>
        </p:grpSpPr>
        <p:sp>
          <p:nvSpPr>
            <p:cNvPr id="260" name="Google Shape;1379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1380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1381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1382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1383;p49"/>
          <p:cNvGrpSpPr/>
          <p:nvPr/>
        </p:nvGrpSpPr>
        <p:grpSpPr>
          <a:xfrm>
            <a:off x="2611605" y="2833881"/>
            <a:ext cx="303698" cy="445825"/>
            <a:chOff x="655600" y="3183978"/>
            <a:chExt cx="490627" cy="720234"/>
          </a:xfrm>
        </p:grpSpPr>
        <p:sp>
          <p:nvSpPr>
            <p:cNvPr id="265" name="Google Shape;1384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1385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1386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1387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1388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1389;p49"/>
          <p:cNvGrpSpPr/>
          <p:nvPr/>
        </p:nvGrpSpPr>
        <p:grpSpPr>
          <a:xfrm>
            <a:off x="7304567" y="2833997"/>
            <a:ext cx="189785" cy="445592"/>
            <a:chOff x="8011692" y="3184166"/>
            <a:chExt cx="306600" cy="719859"/>
          </a:xfrm>
        </p:grpSpPr>
        <p:sp>
          <p:nvSpPr>
            <p:cNvPr id="271" name="Google Shape;1390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1391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1392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1393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1394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1395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1396;p49"/>
          <p:cNvGrpSpPr/>
          <p:nvPr/>
        </p:nvGrpSpPr>
        <p:grpSpPr>
          <a:xfrm>
            <a:off x="7739354" y="2833747"/>
            <a:ext cx="246199" cy="445516"/>
            <a:chOff x="4556125" y="630237"/>
            <a:chExt cx="3081338" cy="5568950"/>
          </a:xfrm>
        </p:grpSpPr>
        <p:sp>
          <p:nvSpPr>
            <p:cNvPr id="278" name="Google Shape;1397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1398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1399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1400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1401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1402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1403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1442;p49"/>
          <p:cNvGrpSpPr/>
          <p:nvPr/>
        </p:nvGrpSpPr>
        <p:grpSpPr>
          <a:xfrm>
            <a:off x="1240419" y="2861022"/>
            <a:ext cx="445651" cy="400824"/>
            <a:chOff x="7050768" y="5526199"/>
            <a:chExt cx="719953" cy="647534"/>
          </a:xfrm>
        </p:grpSpPr>
        <p:sp>
          <p:nvSpPr>
            <p:cNvPr id="324" name="Google Shape;1443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1444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1445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1446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1447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1448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1449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1450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1451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1452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1453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1454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1481;p49"/>
          <p:cNvGrpSpPr/>
          <p:nvPr/>
        </p:nvGrpSpPr>
        <p:grpSpPr>
          <a:xfrm>
            <a:off x="1859254" y="2848793"/>
            <a:ext cx="445821" cy="425246"/>
            <a:chOff x="8338678" y="5506443"/>
            <a:chExt cx="720227" cy="686988"/>
          </a:xfrm>
        </p:grpSpPr>
        <p:sp>
          <p:nvSpPr>
            <p:cNvPr id="363" name="Google Shape;1482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1483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1484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1485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1486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1487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71692" y="4767263"/>
            <a:ext cx="2057400" cy="274637"/>
          </a:xfrm>
        </p:spPr>
        <p:txBody>
          <a:bodyPr/>
          <a:lstStyle/>
          <a:p>
            <a:fld id="{F593272A-ADBB-4C1F-BD4D-D21223B745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3272A-ADBB-4C1F-BD4D-D21223B745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標題 5"/>
          <p:cNvSpPr>
            <a:spLocks noGrp="1"/>
          </p:cNvSpPr>
          <p:nvPr>
            <p:ph type="title"/>
          </p:nvPr>
        </p:nvSpPr>
        <p:spPr>
          <a:xfrm>
            <a:off x="1393673" y="1787652"/>
            <a:ext cx="6342632" cy="928114"/>
          </a:xfrm>
        </p:spPr>
        <p:txBody>
          <a:bodyPr>
            <a:normAutofit/>
          </a:bodyPr>
          <a:lstStyle/>
          <a:p>
            <a:r>
              <a:rPr lang="en-US" altLang="zh-TW"/>
              <a:t>Chapter</a:t>
            </a:r>
            <a:endParaRPr lang="en-US"/>
          </a:p>
        </p:txBody>
      </p:sp>
      <p:sp>
        <p:nvSpPr>
          <p:cNvPr id="6" name="文字版面配置區 6"/>
          <p:cNvSpPr>
            <a:spLocks noGrp="1"/>
          </p:cNvSpPr>
          <p:nvPr>
            <p:ph type="body" sz="half" idx="27"/>
          </p:nvPr>
        </p:nvSpPr>
        <p:spPr>
          <a:xfrm>
            <a:off x="1393674" y="2754217"/>
            <a:ext cx="6342632" cy="340057"/>
          </a:xfrm>
        </p:spPr>
        <p:txBody>
          <a:bodyPr/>
          <a:lstStyle/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606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3272A-ADBB-4C1F-BD4D-D21223B745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393673" y="1787652"/>
            <a:ext cx="6342632" cy="640082"/>
          </a:xfrm>
        </p:spPr>
        <p:txBody>
          <a:bodyPr/>
          <a:lstStyle/>
          <a:p>
            <a:r>
              <a:rPr lang="en-US" altLang="zh-TW" smtClean="0"/>
              <a:t>Agenda</a:t>
            </a:r>
            <a:endParaRPr lang="en-US"/>
          </a:p>
        </p:txBody>
      </p:sp>
      <p:sp>
        <p:nvSpPr>
          <p:cNvPr id="8" name="文字版面配置區 4"/>
          <p:cNvSpPr>
            <a:spLocks noGrp="1"/>
          </p:cNvSpPr>
          <p:nvPr>
            <p:ph type="body" sz="half" idx="27"/>
          </p:nvPr>
        </p:nvSpPr>
        <p:spPr>
          <a:xfrm>
            <a:off x="1393674" y="2571750"/>
            <a:ext cx="6342632" cy="2160239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/>
              <a:t>Introduction</a:t>
            </a:r>
          </a:p>
          <a:p>
            <a:pPr>
              <a:buClr>
                <a:schemeClr val="accent2"/>
              </a:buClr>
            </a:pPr>
            <a:r>
              <a:rPr lang="en-US"/>
              <a:t>Who we are?</a:t>
            </a:r>
          </a:p>
          <a:p>
            <a:pPr>
              <a:buClr>
                <a:schemeClr val="accent2"/>
              </a:buClr>
            </a:pPr>
            <a:r>
              <a:rPr lang="en-US"/>
              <a:t>Service</a:t>
            </a:r>
          </a:p>
          <a:p>
            <a:pPr>
              <a:buClr>
                <a:schemeClr val="accent2"/>
              </a:buClr>
            </a:pPr>
            <a:r>
              <a:rPr lang="en-US"/>
              <a:t>Projects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882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Your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smtClean="0"/>
              <a:t>2026</a:t>
            </a:r>
            <a:endParaRPr 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Your </a:t>
            </a:r>
            <a:r>
              <a:rPr lang="en-US" smtClean="0"/>
              <a:t>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3272A-ADBB-4C1F-BD4D-D21223B745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393673" y="1787652"/>
            <a:ext cx="6342632" cy="928114"/>
          </a:xfrm>
        </p:spPr>
        <p:txBody>
          <a:bodyPr/>
          <a:lstStyle/>
          <a:p>
            <a:r>
              <a:rPr lang="en-US" altLang="zh-TW"/>
              <a:t>Chapter</a:t>
            </a:r>
            <a:endParaRPr 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sz="half" idx="27"/>
          </p:nvPr>
        </p:nvSpPr>
        <p:spPr>
          <a:xfrm>
            <a:off x="1393674" y="2754217"/>
            <a:ext cx="6342632" cy="340057"/>
          </a:xfrm>
        </p:spPr>
        <p:txBody>
          <a:bodyPr/>
          <a:lstStyle/>
          <a:p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3272A-ADBB-4C1F-BD4D-D21223B745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393673" y="1787652"/>
            <a:ext cx="6342632" cy="640082"/>
          </a:xfrm>
        </p:spPr>
        <p:txBody>
          <a:bodyPr>
            <a:normAutofit/>
          </a:bodyPr>
          <a:lstStyle/>
          <a:p>
            <a:r>
              <a:rPr lang="en-US" altLang="zh-TW" smtClean="0"/>
              <a:t>Agenda</a:t>
            </a:r>
            <a:endParaRPr lang="zh-TW" altLang="en-US" dirty="0"/>
          </a:p>
        </p:txBody>
      </p:sp>
      <p:sp>
        <p:nvSpPr>
          <p:cNvPr id="8" name="文字版面配置區 4"/>
          <p:cNvSpPr>
            <a:spLocks noGrp="1"/>
          </p:cNvSpPr>
          <p:nvPr>
            <p:ph type="body" sz="half" idx="27"/>
          </p:nvPr>
        </p:nvSpPr>
        <p:spPr>
          <a:xfrm>
            <a:off x="1393674" y="2571750"/>
            <a:ext cx="6342632" cy="2160239"/>
          </a:xfrm>
        </p:spPr>
        <p:txBody>
          <a:bodyPr/>
          <a:lstStyle/>
          <a:p>
            <a:pPr lvl="0"/>
            <a:r>
              <a:rPr lang="en-US" altLang="zh-TW" dirty="0"/>
              <a:t>Introduction</a:t>
            </a:r>
          </a:p>
          <a:p>
            <a:pPr lvl="0"/>
            <a:r>
              <a:rPr lang="en-US" altLang="zh-TW" dirty="0"/>
              <a:t>Who we are?</a:t>
            </a:r>
          </a:p>
          <a:p>
            <a:pPr lvl="0"/>
            <a:r>
              <a:rPr lang="en-US" altLang="zh-TW" dirty="0"/>
              <a:t>Service</a:t>
            </a:r>
          </a:p>
          <a:p>
            <a:pPr lvl="0"/>
            <a:r>
              <a:rPr lang="en-US" altLang="zh-TW" dirty="0"/>
              <a:t>Projects</a:t>
            </a:r>
          </a:p>
          <a:p>
            <a:pPr lvl="0"/>
            <a:r>
              <a:rPr lang="en-US" altLang="zh-TW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03674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7071692" y="4767263"/>
            <a:ext cx="2057400" cy="274637"/>
          </a:xfrm>
        </p:spPr>
        <p:txBody>
          <a:bodyPr/>
          <a:lstStyle/>
          <a:p>
            <a:fld id="{F593272A-ADBB-4C1F-BD4D-D21223B745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This is a slide title</a:t>
            </a:r>
            <a:endParaRPr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1</a:t>
            </a:r>
            <a:endParaRPr lang="zh-TW" altLang="en-US"/>
          </a:p>
          <a:p>
            <a:pPr lvl="1"/>
            <a:r>
              <a:rPr lang="en-US" altLang="zh-TW"/>
              <a:t>2</a:t>
            </a:r>
            <a:endParaRPr lang="zh-TW" altLang="en-US"/>
          </a:p>
          <a:p>
            <a:pPr lvl="2"/>
            <a:r>
              <a:rPr lang="en-US" altLang="zh-TW"/>
              <a:t>3</a:t>
            </a:r>
            <a:endParaRPr lang="zh-TW" altLang="en-US"/>
          </a:p>
          <a:p>
            <a:pPr lvl="3"/>
            <a:r>
              <a:rPr lang="en-US" altLang="zh-TW"/>
              <a:t>4</a:t>
            </a:r>
            <a:endParaRPr lang="zh-TW" altLang="en-US"/>
          </a:p>
          <a:p>
            <a:pPr lvl="4"/>
            <a:r>
              <a:rPr lang="en-US" altLang="zh-TW"/>
              <a:t>5</a:t>
            </a:r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71692" y="4767263"/>
            <a:ext cx="2057400" cy="274637"/>
          </a:xfrm>
        </p:spPr>
        <p:txBody>
          <a:bodyPr/>
          <a:lstStyle/>
          <a:p>
            <a:fld id="{F593272A-ADBB-4C1F-BD4D-D21223B745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">
  <a:themeElements>
    <a:clrScheme name="DFI">
      <a:dk1>
        <a:srgbClr val="151414"/>
      </a:dk1>
      <a:lt1>
        <a:srgbClr val="FFFFFF"/>
      </a:lt1>
      <a:dk2>
        <a:srgbClr val="0081A6"/>
      </a:dk2>
      <a:lt2>
        <a:srgbClr val="A7D9DD"/>
      </a:lt2>
      <a:accent1>
        <a:srgbClr val="41A7C4"/>
      </a:accent1>
      <a:accent2>
        <a:srgbClr val="009CA6"/>
      </a:accent2>
      <a:accent3>
        <a:srgbClr val="65A945"/>
      </a:accent3>
      <a:accent4>
        <a:srgbClr val="005B55"/>
      </a:accent4>
      <a:accent5>
        <a:srgbClr val="2D448A"/>
      </a:accent5>
      <a:accent6>
        <a:srgbClr val="6A2FA4"/>
      </a:accent6>
      <a:hlink>
        <a:srgbClr val="41A7C4"/>
      </a:hlink>
      <a:folHlink>
        <a:srgbClr val="7F7F7F"/>
      </a:folHlink>
    </a:clrScheme>
    <a:fontScheme name="DFI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text">
  <a:themeElements>
    <a:clrScheme name="DFI">
      <a:dk1>
        <a:srgbClr val="151414"/>
      </a:dk1>
      <a:lt1>
        <a:srgbClr val="FFFFFF"/>
      </a:lt1>
      <a:dk2>
        <a:srgbClr val="0081A6"/>
      </a:dk2>
      <a:lt2>
        <a:srgbClr val="A7D9DD"/>
      </a:lt2>
      <a:accent1>
        <a:srgbClr val="41A7C4"/>
      </a:accent1>
      <a:accent2>
        <a:srgbClr val="009CA6"/>
      </a:accent2>
      <a:accent3>
        <a:srgbClr val="65A945"/>
      </a:accent3>
      <a:accent4>
        <a:srgbClr val="005B55"/>
      </a:accent4>
      <a:accent5>
        <a:srgbClr val="2D448A"/>
      </a:accent5>
      <a:accent6>
        <a:srgbClr val="6A2FA4"/>
      </a:accent6>
      <a:hlink>
        <a:srgbClr val="41A7C4"/>
      </a:hlink>
      <a:folHlink>
        <a:srgbClr val="7F7F7F"/>
      </a:folHlink>
    </a:clrScheme>
    <a:fontScheme name="DFI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rk">
  <a:themeElements>
    <a:clrScheme name="DFI">
      <a:dk1>
        <a:srgbClr val="000000"/>
      </a:dk1>
      <a:lt1>
        <a:srgbClr val="F2F2F2"/>
      </a:lt1>
      <a:dk2>
        <a:srgbClr val="116078"/>
      </a:dk2>
      <a:lt2>
        <a:srgbClr val="E1EEF1"/>
      </a:lt2>
      <a:accent1>
        <a:srgbClr val="009FA8"/>
      </a:accent1>
      <a:accent2>
        <a:srgbClr val="1781A1"/>
      </a:accent2>
      <a:accent3>
        <a:srgbClr val="2DA8C8"/>
      </a:accent3>
      <a:accent4>
        <a:srgbClr val="00AFBC"/>
      </a:accent4>
      <a:accent5>
        <a:srgbClr val="CAFDFC"/>
      </a:accent5>
      <a:accent6>
        <a:srgbClr val="116078"/>
      </a:accent6>
      <a:hlink>
        <a:srgbClr val="0B4050"/>
      </a:hlink>
      <a:folHlink>
        <a:srgbClr val="08303C"/>
      </a:folHlink>
    </a:clrScheme>
    <a:fontScheme name="DFI">
      <a:majorFont>
        <a:latin typeface="Poppins"/>
        <a:ea typeface="微軟正黑體"/>
        <a:cs typeface="Helvetica"/>
      </a:majorFont>
      <a:minorFont>
        <a:latin typeface="Open Sans"/>
        <a:ea typeface="微軟正黑體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yout">
  <a:themeElements>
    <a:clrScheme name="DFI">
      <a:dk1>
        <a:srgbClr val="151414"/>
      </a:dk1>
      <a:lt1>
        <a:srgbClr val="FFFFFF"/>
      </a:lt1>
      <a:dk2>
        <a:srgbClr val="0081A6"/>
      </a:dk2>
      <a:lt2>
        <a:srgbClr val="A7D9DD"/>
      </a:lt2>
      <a:accent1>
        <a:srgbClr val="41A7C4"/>
      </a:accent1>
      <a:accent2>
        <a:srgbClr val="009CA6"/>
      </a:accent2>
      <a:accent3>
        <a:srgbClr val="65A945"/>
      </a:accent3>
      <a:accent4>
        <a:srgbClr val="005B55"/>
      </a:accent4>
      <a:accent5>
        <a:srgbClr val="2D448A"/>
      </a:accent5>
      <a:accent6>
        <a:srgbClr val="6A2FA4"/>
      </a:accent6>
      <a:hlink>
        <a:srgbClr val="41A7C4"/>
      </a:hlink>
      <a:folHlink>
        <a:srgbClr val="7F7F7F"/>
      </a:folHlink>
    </a:clrScheme>
    <a:fontScheme name="DFI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7712</TotalTime>
  <Words>79</Words>
  <Application>Microsoft Office PowerPoint</Application>
  <PresentationFormat>如螢幕大小 (16:9)</PresentationFormat>
  <Paragraphs>47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微軟正黑體</vt:lpstr>
      <vt:lpstr>Arial</vt:lpstr>
      <vt:lpstr>Calibri</vt:lpstr>
      <vt:lpstr>Helvetica</vt:lpstr>
      <vt:lpstr>Open Sans</vt:lpstr>
      <vt:lpstr>Open Sans Semibold</vt:lpstr>
      <vt:lpstr>Wingdings</vt:lpstr>
      <vt:lpstr>Light</vt:lpstr>
      <vt:lpstr>body text</vt:lpstr>
      <vt:lpstr>Dark</vt:lpstr>
      <vt:lpstr>Layout</vt:lpstr>
      <vt:lpstr>This is Your Presentation Title</vt:lpstr>
      <vt:lpstr>Chapter</vt:lpstr>
      <vt:lpstr>Agenda</vt:lpstr>
      <vt:lpstr>Thank you!</vt:lpstr>
      <vt:lpstr>This is Your Presentation Title</vt:lpstr>
      <vt:lpstr>Chapter</vt:lpstr>
      <vt:lpstr>Agenda</vt:lpstr>
      <vt:lpstr>This is a slide title</vt:lpstr>
      <vt:lpstr>This is a slide title</vt:lpstr>
      <vt:lpstr>Thank you!</vt:lpstr>
      <vt:lpstr>icon</vt:lpstr>
      <vt:lpstr>icon</vt:lpstr>
      <vt:lpstr>icon</vt:lpstr>
      <vt:lpstr>Diagrams and 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Marcom</dc:creator>
  <cp:lastModifiedBy>Dora Tung</cp:lastModifiedBy>
  <cp:revision>1063</cp:revision>
  <dcterms:created xsi:type="dcterms:W3CDTF">2015-07-15T03:57:57Z</dcterms:created>
  <dcterms:modified xsi:type="dcterms:W3CDTF">2025-12-17T01:44:35Z</dcterms:modified>
</cp:coreProperties>
</file>